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3003213" cy="975201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30">
          <p15:clr>
            <a:srgbClr val="A4A3A4"/>
          </p15:clr>
        </p15:guide>
        <p15:guide id="2" pos="1193">
          <p15:clr>
            <a:srgbClr val="A4A3A4"/>
          </p15:clr>
        </p15:guide>
        <p15:guide id="3" orient="horz" pos="1439">
          <p15:clr>
            <a:srgbClr val="A4A3A4"/>
          </p15:clr>
        </p15:guide>
        <p15:guide id="4" pos="6137">
          <p15:clr>
            <a:srgbClr val="A4A3A4"/>
          </p15:clr>
        </p15:guide>
        <p15:guide id="5" pos="4096">
          <p15:clr>
            <a:srgbClr val="FBAE40"/>
          </p15:clr>
        </p15:guide>
        <p15:guide id="6" orient="horz" pos="1983">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U+1dKFUbtIIgaENYJd9nBxBM4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1680" y="90"/>
      </p:cViewPr>
      <p:guideLst>
        <p:guide orient="horz" pos="5430"/>
        <p:guide pos="1193"/>
        <p:guide orient="horz" pos="1439"/>
        <p:guide pos="6137"/>
        <p:guide pos="4096"/>
        <p:guide orient="horz" pos="198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706"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PE"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p1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p1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1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5" name="Google Shape;225;p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0" name="Google Shape;230;p2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7: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9: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25"/>
          <p:cNvSpPr txBox="1">
            <a:spLocks noGrp="1"/>
          </p:cNvSpPr>
          <p:nvPr>
            <p:ph type="ctrTitle"/>
          </p:nvPr>
        </p:nvSpPr>
        <p:spPr>
          <a:xfrm>
            <a:off x="975241" y="1595990"/>
            <a:ext cx="11052731" cy="3395145"/>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8532"/>
              <a:buFont typeface="Calibri"/>
              <a:buNone/>
              <a:defRPr sz="853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5"/>
          <p:cNvSpPr txBox="1">
            <a:spLocks noGrp="1"/>
          </p:cNvSpPr>
          <p:nvPr>
            <p:ph type="subTitle" idx="1"/>
          </p:nvPr>
        </p:nvSpPr>
        <p:spPr>
          <a:xfrm>
            <a:off x="1625402" y="5122065"/>
            <a:ext cx="9752410" cy="235447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422"/>
              </a:spcBef>
              <a:spcAft>
                <a:spcPts val="0"/>
              </a:spcAft>
              <a:buClr>
                <a:schemeClr val="dk1"/>
              </a:buClr>
              <a:buSzPts val="3413"/>
              <a:buNone/>
              <a:defRPr sz="3413"/>
            </a:lvl1pPr>
            <a:lvl2pPr lvl="1" algn="ctr">
              <a:lnSpc>
                <a:spcPct val="90000"/>
              </a:lnSpc>
              <a:spcBef>
                <a:spcPts val="711"/>
              </a:spcBef>
              <a:spcAft>
                <a:spcPts val="0"/>
              </a:spcAft>
              <a:buClr>
                <a:schemeClr val="dk1"/>
              </a:buClr>
              <a:buSzPts val="2844"/>
              <a:buNone/>
              <a:defRPr sz="2844"/>
            </a:lvl2pPr>
            <a:lvl3pPr lvl="2" algn="ctr">
              <a:lnSpc>
                <a:spcPct val="90000"/>
              </a:lnSpc>
              <a:spcBef>
                <a:spcPts val="711"/>
              </a:spcBef>
              <a:spcAft>
                <a:spcPts val="0"/>
              </a:spcAft>
              <a:buClr>
                <a:schemeClr val="dk1"/>
              </a:buClr>
              <a:buSzPts val="2560"/>
              <a:buNone/>
              <a:defRPr sz="2560"/>
            </a:lvl3pPr>
            <a:lvl4pPr lvl="3" algn="ctr">
              <a:lnSpc>
                <a:spcPct val="90000"/>
              </a:lnSpc>
              <a:spcBef>
                <a:spcPts val="711"/>
              </a:spcBef>
              <a:spcAft>
                <a:spcPts val="0"/>
              </a:spcAft>
              <a:buClr>
                <a:schemeClr val="dk1"/>
              </a:buClr>
              <a:buSzPts val="2275"/>
              <a:buNone/>
              <a:defRPr sz="2275"/>
            </a:lvl4pPr>
            <a:lvl5pPr lvl="4" algn="ctr">
              <a:lnSpc>
                <a:spcPct val="90000"/>
              </a:lnSpc>
              <a:spcBef>
                <a:spcPts val="711"/>
              </a:spcBef>
              <a:spcAft>
                <a:spcPts val="0"/>
              </a:spcAft>
              <a:buClr>
                <a:schemeClr val="dk1"/>
              </a:buClr>
              <a:buSzPts val="2275"/>
              <a:buNone/>
              <a:defRPr sz="2275"/>
            </a:lvl5pPr>
            <a:lvl6pPr lvl="5" algn="ctr">
              <a:lnSpc>
                <a:spcPct val="90000"/>
              </a:lnSpc>
              <a:spcBef>
                <a:spcPts val="711"/>
              </a:spcBef>
              <a:spcAft>
                <a:spcPts val="0"/>
              </a:spcAft>
              <a:buClr>
                <a:schemeClr val="dk1"/>
              </a:buClr>
              <a:buSzPts val="2275"/>
              <a:buNone/>
              <a:defRPr sz="2275"/>
            </a:lvl6pPr>
            <a:lvl7pPr lvl="6" algn="ctr">
              <a:lnSpc>
                <a:spcPct val="90000"/>
              </a:lnSpc>
              <a:spcBef>
                <a:spcPts val="711"/>
              </a:spcBef>
              <a:spcAft>
                <a:spcPts val="0"/>
              </a:spcAft>
              <a:buClr>
                <a:schemeClr val="dk1"/>
              </a:buClr>
              <a:buSzPts val="2275"/>
              <a:buNone/>
              <a:defRPr sz="2275"/>
            </a:lvl7pPr>
            <a:lvl8pPr lvl="7" algn="ctr">
              <a:lnSpc>
                <a:spcPct val="90000"/>
              </a:lnSpc>
              <a:spcBef>
                <a:spcPts val="711"/>
              </a:spcBef>
              <a:spcAft>
                <a:spcPts val="0"/>
              </a:spcAft>
              <a:buClr>
                <a:schemeClr val="dk1"/>
              </a:buClr>
              <a:buSzPts val="2275"/>
              <a:buNone/>
              <a:defRPr sz="2275"/>
            </a:lvl8pPr>
            <a:lvl9pPr lvl="8" algn="ctr">
              <a:lnSpc>
                <a:spcPct val="90000"/>
              </a:lnSpc>
              <a:spcBef>
                <a:spcPts val="711"/>
              </a:spcBef>
              <a:spcAft>
                <a:spcPts val="0"/>
              </a:spcAft>
              <a:buClr>
                <a:schemeClr val="dk1"/>
              </a:buClr>
              <a:buSzPts val="2275"/>
              <a:buNone/>
              <a:defRPr sz="2275"/>
            </a:lvl9pPr>
          </a:lstStyle>
          <a:p>
            <a:endParaRPr/>
          </a:p>
        </p:txBody>
      </p:sp>
      <p:sp>
        <p:nvSpPr>
          <p:cNvPr id="18" name="Google Shape;18;p25"/>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19" name="Google Shape;19;p25"/>
          <p:cNvGrpSpPr/>
          <p:nvPr/>
        </p:nvGrpSpPr>
        <p:grpSpPr>
          <a:xfrm>
            <a:off x="327853" y="103308"/>
            <a:ext cx="12369070" cy="946089"/>
            <a:chOff x="398026" y="104325"/>
            <a:chExt cx="12369070" cy="946089"/>
          </a:xfrm>
        </p:grpSpPr>
        <p:cxnSp>
          <p:nvCxnSpPr>
            <p:cNvPr id="20" name="Google Shape;20;p25"/>
            <p:cNvCxnSpPr/>
            <p:nvPr/>
          </p:nvCxnSpPr>
          <p:spPr>
            <a:xfrm>
              <a:off x="453728" y="916360"/>
              <a:ext cx="12197328" cy="0"/>
            </a:xfrm>
            <a:prstGeom prst="straightConnector1">
              <a:avLst/>
            </a:prstGeom>
            <a:noFill/>
            <a:ln w="9525" cap="flat" cmpd="sng">
              <a:solidFill>
                <a:srgbClr val="E42222"/>
              </a:solidFill>
              <a:prstDash val="solid"/>
              <a:miter lim="800000"/>
              <a:headEnd type="none" w="sm" len="sm"/>
              <a:tailEnd type="none" w="sm" len="sm"/>
            </a:ln>
          </p:spPr>
        </p:cxnSp>
        <p:sp>
          <p:nvSpPr>
            <p:cNvPr id="21" name="Google Shape;21;p25"/>
            <p:cNvSpPr txBox="1"/>
            <p:nvPr/>
          </p:nvSpPr>
          <p:spPr>
            <a:xfrm>
              <a:off x="5566296" y="488956"/>
              <a:ext cx="7200800" cy="561458"/>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rgbClr val="7F7F7F"/>
                </a:buClr>
                <a:buSzPts val="2100"/>
                <a:buFont typeface="Arial"/>
                <a:buNone/>
              </a:pPr>
              <a:r>
                <a:rPr lang="es-PE" sz="2100" b="0" i="0" u="none" strike="noStrike" cap="none">
                  <a:solidFill>
                    <a:srgbClr val="7F7F7F"/>
                  </a:solidFill>
                  <a:latin typeface="Arial"/>
                  <a:ea typeface="Arial"/>
                  <a:cs typeface="Arial"/>
                  <a:sym typeface="Arial"/>
                </a:rPr>
                <a:t>UNIVERSIDAD PERUANA DE CIENCIAS APLICADAS</a:t>
              </a:r>
              <a:endParaRPr/>
            </a:p>
          </p:txBody>
        </p:sp>
        <p:pic>
          <p:nvPicPr>
            <p:cNvPr id="22" name="Google Shape;22;p25" descr="A close up of a logo&#10;&#10;Description automatically generated"/>
            <p:cNvPicPr preferRelativeResize="0"/>
            <p:nvPr/>
          </p:nvPicPr>
          <p:blipFill rotWithShape="1">
            <a:blip r:embed="rId2">
              <a:alphaModFix/>
            </a:blip>
            <a:srcRect/>
            <a:stretch/>
          </p:blipFill>
          <p:spPr>
            <a:xfrm>
              <a:off x="398026" y="104325"/>
              <a:ext cx="867600" cy="867600"/>
            </a:xfrm>
            <a:prstGeom prst="rect">
              <a:avLst/>
            </a:prstGeom>
            <a:noFill/>
            <a:ln>
              <a:noFill/>
            </a:ln>
          </p:spPr>
        </p:pic>
      </p:grpSp>
      <p:cxnSp>
        <p:nvCxnSpPr>
          <p:cNvPr id="23" name="Google Shape;23;p25"/>
          <p:cNvCxnSpPr/>
          <p:nvPr/>
        </p:nvCxnSpPr>
        <p:spPr>
          <a:xfrm>
            <a:off x="388382" y="8989249"/>
            <a:ext cx="12197328" cy="0"/>
          </a:xfrm>
          <a:prstGeom prst="straightConnector1">
            <a:avLst/>
          </a:prstGeom>
          <a:noFill/>
          <a:ln w="9525" cap="flat" cmpd="sng">
            <a:solidFill>
              <a:srgbClr val="E42222"/>
            </a:solidFill>
            <a:prstDash val="solid"/>
            <a:miter lim="800000"/>
            <a:headEnd type="none" w="sm" len="sm"/>
            <a:tailEnd type="none" w="sm" len="sm"/>
          </a:ln>
        </p:spPr>
      </p:cxnSp>
      <p:grpSp>
        <p:nvGrpSpPr>
          <p:cNvPr id="24" name="Google Shape;24;p25"/>
          <p:cNvGrpSpPr/>
          <p:nvPr/>
        </p:nvGrpSpPr>
        <p:grpSpPr>
          <a:xfrm>
            <a:off x="893971" y="9093284"/>
            <a:ext cx="11231916" cy="458386"/>
            <a:chOff x="893971" y="7042059"/>
            <a:chExt cx="11231916" cy="561458"/>
          </a:xfrm>
        </p:grpSpPr>
        <p:sp>
          <p:nvSpPr>
            <p:cNvPr id="25" name="Google Shape;25;p25"/>
            <p:cNvSpPr txBox="1"/>
            <p:nvPr/>
          </p:nvSpPr>
          <p:spPr>
            <a:xfrm>
              <a:off x="893971" y="7042059"/>
              <a:ext cx="3244634" cy="56145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100"/>
                <a:buFont typeface="Arial"/>
                <a:buNone/>
              </a:pPr>
              <a:r>
                <a:rPr lang="es-PE" sz="2100" b="0" i="0" u="none" strike="noStrike" cap="none">
                  <a:solidFill>
                    <a:schemeClr val="dk1"/>
                  </a:solidFill>
                  <a:latin typeface="Calibri"/>
                  <a:ea typeface="Calibri"/>
                  <a:cs typeface="Calibri"/>
                  <a:sym typeface="Calibri"/>
                </a:rPr>
                <a:t>MICROCONTROLADORES</a:t>
              </a:r>
              <a:endParaRPr/>
            </a:p>
          </p:txBody>
        </p:sp>
        <p:sp>
          <p:nvSpPr>
            <p:cNvPr id="26" name="Google Shape;26;p25"/>
            <p:cNvSpPr txBox="1"/>
            <p:nvPr/>
          </p:nvSpPr>
          <p:spPr>
            <a:xfrm>
              <a:off x="8881254" y="7042059"/>
              <a:ext cx="3244633" cy="56145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100"/>
                <a:buFont typeface="Arial"/>
                <a:buNone/>
              </a:pPr>
              <a:r>
                <a:rPr lang="es-PE" sz="2100" b="0" i="0" u="none" strike="noStrike" cap="none">
                  <a:solidFill>
                    <a:schemeClr val="dk1"/>
                  </a:solidFill>
                  <a:latin typeface="Arial"/>
                  <a:ea typeface="Arial"/>
                  <a:cs typeface="Arial"/>
                  <a:sym typeface="Arial"/>
                </a:rPr>
                <a:t>M.Sc. Luz A. Adanaqué</a:t>
              </a:r>
              <a:endParaRPr sz="9600" b="0" i="0" u="none" strike="noStrike" cap="none">
                <a:solidFill>
                  <a:schemeClr val="dk1"/>
                </a:solidFill>
                <a:latin typeface="Calibri"/>
                <a:ea typeface="Calibri"/>
                <a:cs typeface="Calibri"/>
                <a:sym typeface="Calibri"/>
              </a:endParaRPr>
            </a:p>
          </p:txBody>
        </p:sp>
      </p:grpSp>
    </p:spTree>
  </p:cSld>
  <p:clrMapOvr>
    <a:masterClrMapping/>
  </p:clrMapOvr>
  <p:extLst>
    <p:ext uri="{DCECCB84-F9BA-43D5-87BE-67443E8EF086}">
      <p15:sldGuideLst xmlns:p15="http://schemas.microsoft.com/office/powerpoint/2012/main">
        <p15:guide id="1" orient="horz" pos="3071">
          <p15:clr>
            <a:srgbClr val="FBAE40"/>
          </p15:clr>
        </p15:guide>
        <p15:guide id="2" pos="4095">
          <p15:clr>
            <a:srgbClr val="FBAE40"/>
          </p15:clr>
        </p15:guide>
        <p15:guide id="3" pos="240">
          <p15:clr>
            <a:srgbClr val="FBAE40"/>
          </p15:clr>
        </p15:guide>
        <p15:guide id="4" pos="79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84"/>
        <p:cNvGrpSpPr/>
        <p:nvPr/>
      </p:nvGrpSpPr>
      <p:grpSpPr>
        <a:xfrm>
          <a:off x="0" y="0"/>
          <a:ext cx="0" cy="0"/>
          <a:chOff x="0" y="0"/>
          <a:chExt cx="0" cy="0"/>
        </a:xfrm>
      </p:grpSpPr>
      <p:sp>
        <p:nvSpPr>
          <p:cNvPr id="85" name="Google Shape;85;p34"/>
          <p:cNvSpPr txBox="1">
            <a:spLocks noGrp="1"/>
          </p:cNvSpPr>
          <p:nvPr>
            <p:ph type="title"/>
          </p:nvPr>
        </p:nvSpPr>
        <p:spPr>
          <a:xfrm>
            <a:off x="893971" y="519207"/>
            <a:ext cx="11215271" cy="1884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34"/>
          <p:cNvSpPr txBox="1">
            <a:spLocks noGrp="1"/>
          </p:cNvSpPr>
          <p:nvPr>
            <p:ph type="body" idx="1"/>
          </p:nvPr>
        </p:nvSpPr>
        <p:spPr>
          <a:xfrm rot="5400000">
            <a:off x="3407825" y="82168"/>
            <a:ext cx="6187563" cy="1121527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87" name="Google Shape;87;p34"/>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4"/>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34"/>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90"/>
        <p:cNvGrpSpPr/>
        <p:nvPr/>
      </p:nvGrpSpPr>
      <p:grpSpPr>
        <a:xfrm>
          <a:off x="0" y="0"/>
          <a:ext cx="0" cy="0"/>
          <a:chOff x="0" y="0"/>
          <a:chExt cx="0" cy="0"/>
        </a:xfrm>
      </p:grpSpPr>
      <p:sp>
        <p:nvSpPr>
          <p:cNvPr id="91" name="Google Shape;91;p35"/>
          <p:cNvSpPr txBox="1">
            <a:spLocks noGrp="1"/>
          </p:cNvSpPr>
          <p:nvPr>
            <p:ph type="title"/>
          </p:nvPr>
        </p:nvSpPr>
        <p:spPr>
          <a:xfrm rot="5400000">
            <a:off x="6575144" y="3249486"/>
            <a:ext cx="8264380" cy="280381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35"/>
          <p:cNvSpPr txBox="1">
            <a:spLocks noGrp="1"/>
          </p:cNvSpPr>
          <p:nvPr>
            <p:ph type="body" idx="1"/>
          </p:nvPr>
        </p:nvSpPr>
        <p:spPr>
          <a:xfrm rot="5400000">
            <a:off x="886239" y="526939"/>
            <a:ext cx="8264380" cy="824891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93" name="Google Shape;93;p35"/>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5"/>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5"/>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257"/>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6"/>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30" name="Google Shape;30;p26"/>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grpSp>
        <p:nvGrpSpPr>
          <p:cNvPr id="31" name="Google Shape;31;p26"/>
          <p:cNvGrpSpPr/>
          <p:nvPr/>
        </p:nvGrpSpPr>
        <p:grpSpPr>
          <a:xfrm>
            <a:off x="327853" y="103308"/>
            <a:ext cx="12369070" cy="946089"/>
            <a:chOff x="398026" y="104325"/>
            <a:chExt cx="12369070" cy="946089"/>
          </a:xfrm>
        </p:grpSpPr>
        <p:cxnSp>
          <p:nvCxnSpPr>
            <p:cNvPr id="32" name="Google Shape;32;p26"/>
            <p:cNvCxnSpPr/>
            <p:nvPr/>
          </p:nvCxnSpPr>
          <p:spPr>
            <a:xfrm>
              <a:off x="453728" y="916360"/>
              <a:ext cx="12197328" cy="0"/>
            </a:xfrm>
            <a:prstGeom prst="straightConnector1">
              <a:avLst/>
            </a:prstGeom>
            <a:noFill/>
            <a:ln w="9525" cap="flat" cmpd="sng">
              <a:solidFill>
                <a:srgbClr val="E42222"/>
              </a:solidFill>
              <a:prstDash val="solid"/>
              <a:miter lim="800000"/>
              <a:headEnd type="none" w="sm" len="sm"/>
              <a:tailEnd type="none" w="sm" len="sm"/>
            </a:ln>
          </p:spPr>
        </p:cxnSp>
        <p:sp>
          <p:nvSpPr>
            <p:cNvPr id="33" name="Google Shape;33;p26"/>
            <p:cNvSpPr txBox="1"/>
            <p:nvPr/>
          </p:nvSpPr>
          <p:spPr>
            <a:xfrm>
              <a:off x="5566296" y="488956"/>
              <a:ext cx="7200800" cy="561458"/>
            </a:xfrm>
            <a:prstGeom prst="rect">
              <a:avLst/>
            </a:prstGeom>
            <a:noFill/>
            <a:ln>
              <a:noFill/>
            </a:ln>
          </p:spPr>
          <p:txBody>
            <a:bodyPr spcFirstLastPara="1" wrap="square" lIns="91425" tIns="45700" rIns="91425" bIns="45700" anchor="t" anchorCtr="0">
              <a:normAutofit/>
            </a:bodyPr>
            <a:lstStyle/>
            <a:p>
              <a:pPr marL="0" marR="0" lvl="0" indent="0" algn="r" rtl="0">
                <a:lnSpc>
                  <a:spcPct val="90000"/>
                </a:lnSpc>
                <a:spcBef>
                  <a:spcPts val="0"/>
                </a:spcBef>
                <a:spcAft>
                  <a:spcPts val="0"/>
                </a:spcAft>
                <a:buClr>
                  <a:srgbClr val="7F7F7F"/>
                </a:buClr>
                <a:buSzPts val="2100"/>
                <a:buFont typeface="Arial"/>
                <a:buNone/>
              </a:pPr>
              <a:r>
                <a:rPr lang="es-PE" sz="2100" b="0" i="0" u="none" strike="noStrike" cap="none">
                  <a:solidFill>
                    <a:srgbClr val="7F7F7F"/>
                  </a:solidFill>
                  <a:latin typeface="Arial"/>
                  <a:ea typeface="Arial"/>
                  <a:cs typeface="Arial"/>
                  <a:sym typeface="Arial"/>
                </a:rPr>
                <a:t>UNIVERSIDAD PERUANA DE CIENCIAS APLICADAS</a:t>
              </a:r>
              <a:endParaRPr/>
            </a:p>
          </p:txBody>
        </p:sp>
        <p:pic>
          <p:nvPicPr>
            <p:cNvPr id="34" name="Google Shape;34;p26" descr="A close up of a logo&#10;&#10;Description automatically generated"/>
            <p:cNvPicPr preferRelativeResize="0"/>
            <p:nvPr/>
          </p:nvPicPr>
          <p:blipFill rotWithShape="1">
            <a:blip r:embed="rId2">
              <a:alphaModFix/>
            </a:blip>
            <a:srcRect/>
            <a:stretch/>
          </p:blipFill>
          <p:spPr>
            <a:xfrm>
              <a:off x="398026" y="104325"/>
              <a:ext cx="867600" cy="867600"/>
            </a:xfrm>
            <a:prstGeom prst="rect">
              <a:avLst/>
            </a:prstGeom>
            <a:noFill/>
            <a:ln>
              <a:noFill/>
            </a:ln>
          </p:spPr>
        </p:pic>
      </p:grpSp>
      <p:cxnSp>
        <p:nvCxnSpPr>
          <p:cNvPr id="35" name="Google Shape;35;p26"/>
          <p:cNvCxnSpPr/>
          <p:nvPr/>
        </p:nvCxnSpPr>
        <p:spPr>
          <a:xfrm>
            <a:off x="388382" y="8989249"/>
            <a:ext cx="12197328" cy="0"/>
          </a:xfrm>
          <a:prstGeom prst="straightConnector1">
            <a:avLst/>
          </a:prstGeom>
          <a:noFill/>
          <a:ln w="9525" cap="flat" cmpd="sng">
            <a:solidFill>
              <a:srgbClr val="E42222"/>
            </a:solidFill>
            <a:prstDash val="solid"/>
            <a:miter lim="800000"/>
            <a:headEnd type="none" w="sm" len="sm"/>
            <a:tailEnd type="none" w="sm" len="sm"/>
          </a:ln>
        </p:spPr>
      </p:cxnSp>
      <p:grpSp>
        <p:nvGrpSpPr>
          <p:cNvPr id="36" name="Google Shape;36;p26"/>
          <p:cNvGrpSpPr/>
          <p:nvPr/>
        </p:nvGrpSpPr>
        <p:grpSpPr>
          <a:xfrm>
            <a:off x="893971" y="9093284"/>
            <a:ext cx="11231916" cy="458386"/>
            <a:chOff x="893971" y="7042059"/>
            <a:chExt cx="11231916" cy="561458"/>
          </a:xfrm>
        </p:grpSpPr>
        <p:sp>
          <p:nvSpPr>
            <p:cNvPr id="37" name="Google Shape;37;p26"/>
            <p:cNvSpPr txBox="1"/>
            <p:nvPr/>
          </p:nvSpPr>
          <p:spPr>
            <a:xfrm>
              <a:off x="893971" y="7042059"/>
              <a:ext cx="3244634" cy="56145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100"/>
                <a:buFont typeface="Arial"/>
                <a:buNone/>
              </a:pPr>
              <a:r>
                <a:rPr lang="es-PE" sz="2100" b="0" i="0" u="none" strike="noStrike" cap="none">
                  <a:solidFill>
                    <a:schemeClr val="dk1"/>
                  </a:solidFill>
                  <a:latin typeface="Calibri"/>
                  <a:ea typeface="Calibri"/>
                  <a:cs typeface="Calibri"/>
                  <a:sym typeface="Calibri"/>
                </a:rPr>
                <a:t>MICROCONTROLADORES</a:t>
              </a:r>
              <a:endParaRPr/>
            </a:p>
          </p:txBody>
        </p:sp>
        <p:sp>
          <p:nvSpPr>
            <p:cNvPr id="38" name="Google Shape;38;p26"/>
            <p:cNvSpPr txBox="1"/>
            <p:nvPr/>
          </p:nvSpPr>
          <p:spPr>
            <a:xfrm>
              <a:off x="8881254" y="7042059"/>
              <a:ext cx="3244633" cy="561458"/>
            </a:xfrm>
            <a:prstGeom prst="rect">
              <a:avLst/>
            </a:prstGeom>
            <a:noFill/>
            <a:ln>
              <a:noFill/>
            </a:ln>
          </p:spPr>
          <p:txBody>
            <a:bodyPr spcFirstLastPara="1" wrap="square" lIns="91425" tIns="45700" rIns="91425" bIns="45700" anchor="t" anchorCtr="0">
              <a:normAutofit/>
            </a:bodyPr>
            <a:lstStyle/>
            <a:p>
              <a:pPr marL="0" marR="0" lvl="0" indent="0" algn="just" rtl="0">
                <a:lnSpc>
                  <a:spcPct val="90000"/>
                </a:lnSpc>
                <a:spcBef>
                  <a:spcPts val="0"/>
                </a:spcBef>
                <a:spcAft>
                  <a:spcPts val="0"/>
                </a:spcAft>
                <a:buClr>
                  <a:schemeClr val="dk1"/>
                </a:buClr>
                <a:buSzPts val="2100"/>
                <a:buFont typeface="Arial"/>
                <a:buNone/>
              </a:pPr>
              <a:r>
                <a:rPr lang="es-PE" sz="2100" b="0" i="0" u="none" strike="noStrike" cap="none">
                  <a:solidFill>
                    <a:schemeClr val="dk1"/>
                  </a:solidFill>
                  <a:latin typeface="Arial"/>
                  <a:ea typeface="Arial"/>
                  <a:cs typeface="Arial"/>
                  <a:sym typeface="Arial"/>
                </a:rPr>
                <a:t>M.Sc. Luz A. Adanaqué</a:t>
              </a:r>
              <a:endParaRPr sz="9600" b="0" i="0" u="none" strike="noStrike" cap="none">
                <a:solidFill>
                  <a:schemeClr val="dk1"/>
                </a:solidFill>
                <a:latin typeface="Calibri"/>
                <a:ea typeface="Calibri"/>
                <a:cs typeface="Calibri"/>
                <a:sym typeface="Calibri"/>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9"/>
        <p:cNvGrpSpPr/>
        <p:nvPr/>
      </p:nvGrpSpPr>
      <p:grpSpPr>
        <a:xfrm>
          <a:off x="0" y="0"/>
          <a:ext cx="0" cy="0"/>
          <a:chOff x="0" y="0"/>
          <a:chExt cx="0" cy="0"/>
        </a:xfrm>
      </p:grpSpPr>
      <p:sp>
        <p:nvSpPr>
          <p:cNvPr id="40" name="Google Shape;40;p27"/>
          <p:cNvSpPr txBox="1">
            <a:spLocks noGrp="1"/>
          </p:cNvSpPr>
          <p:nvPr>
            <p:ph type="title"/>
          </p:nvPr>
        </p:nvSpPr>
        <p:spPr>
          <a:xfrm>
            <a:off x="887199" y="2431234"/>
            <a:ext cx="11215271" cy="405656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8532"/>
              <a:buFont typeface="Calibri"/>
              <a:buNone/>
              <a:defRPr sz="8532"/>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27"/>
          <p:cNvSpPr txBox="1">
            <a:spLocks noGrp="1"/>
          </p:cNvSpPr>
          <p:nvPr>
            <p:ph type="body" idx="1"/>
          </p:nvPr>
        </p:nvSpPr>
        <p:spPr>
          <a:xfrm>
            <a:off x="887199" y="6526176"/>
            <a:ext cx="11215271" cy="213325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422"/>
              </a:spcBef>
              <a:spcAft>
                <a:spcPts val="0"/>
              </a:spcAft>
              <a:buClr>
                <a:schemeClr val="dk1"/>
              </a:buClr>
              <a:buSzPts val="3413"/>
              <a:buNone/>
              <a:defRPr sz="3413">
                <a:solidFill>
                  <a:schemeClr val="dk1"/>
                </a:solidFill>
              </a:defRPr>
            </a:lvl1pPr>
            <a:lvl2pPr marL="914400" lvl="1" indent="-228600" algn="l">
              <a:lnSpc>
                <a:spcPct val="90000"/>
              </a:lnSpc>
              <a:spcBef>
                <a:spcPts val="711"/>
              </a:spcBef>
              <a:spcAft>
                <a:spcPts val="0"/>
              </a:spcAft>
              <a:buClr>
                <a:srgbClr val="888888"/>
              </a:buClr>
              <a:buSzPts val="2844"/>
              <a:buNone/>
              <a:defRPr sz="2844">
                <a:solidFill>
                  <a:srgbClr val="888888"/>
                </a:solidFill>
              </a:defRPr>
            </a:lvl2pPr>
            <a:lvl3pPr marL="1371600" lvl="2" indent="-228600" algn="l">
              <a:lnSpc>
                <a:spcPct val="90000"/>
              </a:lnSpc>
              <a:spcBef>
                <a:spcPts val="711"/>
              </a:spcBef>
              <a:spcAft>
                <a:spcPts val="0"/>
              </a:spcAft>
              <a:buClr>
                <a:srgbClr val="888888"/>
              </a:buClr>
              <a:buSzPts val="2560"/>
              <a:buNone/>
              <a:defRPr sz="2560">
                <a:solidFill>
                  <a:srgbClr val="888888"/>
                </a:solidFill>
              </a:defRPr>
            </a:lvl3pPr>
            <a:lvl4pPr marL="1828800" lvl="3" indent="-228600" algn="l">
              <a:lnSpc>
                <a:spcPct val="90000"/>
              </a:lnSpc>
              <a:spcBef>
                <a:spcPts val="711"/>
              </a:spcBef>
              <a:spcAft>
                <a:spcPts val="0"/>
              </a:spcAft>
              <a:buClr>
                <a:srgbClr val="888888"/>
              </a:buClr>
              <a:buSzPts val="2275"/>
              <a:buNone/>
              <a:defRPr sz="2275">
                <a:solidFill>
                  <a:srgbClr val="888888"/>
                </a:solidFill>
              </a:defRPr>
            </a:lvl4pPr>
            <a:lvl5pPr marL="2286000" lvl="4" indent="-228600" algn="l">
              <a:lnSpc>
                <a:spcPct val="90000"/>
              </a:lnSpc>
              <a:spcBef>
                <a:spcPts val="711"/>
              </a:spcBef>
              <a:spcAft>
                <a:spcPts val="0"/>
              </a:spcAft>
              <a:buClr>
                <a:srgbClr val="888888"/>
              </a:buClr>
              <a:buSzPts val="2275"/>
              <a:buNone/>
              <a:defRPr sz="2275">
                <a:solidFill>
                  <a:srgbClr val="888888"/>
                </a:solidFill>
              </a:defRPr>
            </a:lvl5pPr>
            <a:lvl6pPr marL="2743200" lvl="5" indent="-228600" algn="l">
              <a:lnSpc>
                <a:spcPct val="90000"/>
              </a:lnSpc>
              <a:spcBef>
                <a:spcPts val="711"/>
              </a:spcBef>
              <a:spcAft>
                <a:spcPts val="0"/>
              </a:spcAft>
              <a:buClr>
                <a:srgbClr val="888888"/>
              </a:buClr>
              <a:buSzPts val="2275"/>
              <a:buNone/>
              <a:defRPr sz="2275">
                <a:solidFill>
                  <a:srgbClr val="888888"/>
                </a:solidFill>
              </a:defRPr>
            </a:lvl6pPr>
            <a:lvl7pPr marL="3200400" lvl="6" indent="-228600" algn="l">
              <a:lnSpc>
                <a:spcPct val="90000"/>
              </a:lnSpc>
              <a:spcBef>
                <a:spcPts val="711"/>
              </a:spcBef>
              <a:spcAft>
                <a:spcPts val="0"/>
              </a:spcAft>
              <a:buClr>
                <a:srgbClr val="888888"/>
              </a:buClr>
              <a:buSzPts val="2275"/>
              <a:buNone/>
              <a:defRPr sz="2275">
                <a:solidFill>
                  <a:srgbClr val="888888"/>
                </a:solidFill>
              </a:defRPr>
            </a:lvl7pPr>
            <a:lvl8pPr marL="3657600" lvl="7" indent="-228600" algn="l">
              <a:lnSpc>
                <a:spcPct val="90000"/>
              </a:lnSpc>
              <a:spcBef>
                <a:spcPts val="711"/>
              </a:spcBef>
              <a:spcAft>
                <a:spcPts val="0"/>
              </a:spcAft>
              <a:buClr>
                <a:srgbClr val="888888"/>
              </a:buClr>
              <a:buSzPts val="2275"/>
              <a:buNone/>
              <a:defRPr sz="2275">
                <a:solidFill>
                  <a:srgbClr val="888888"/>
                </a:solidFill>
              </a:defRPr>
            </a:lvl8pPr>
            <a:lvl9pPr marL="4114800" lvl="8" indent="-228600" algn="l">
              <a:lnSpc>
                <a:spcPct val="90000"/>
              </a:lnSpc>
              <a:spcBef>
                <a:spcPts val="711"/>
              </a:spcBef>
              <a:spcAft>
                <a:spcPts val="0"/>
              </a:spcAft>
              <a:buClr>
                <a:srgbClr val="888888"/>
              </a:buClr>
              <a:buSzPts val="2275"/>
              <a:buNone/>
              <a:defRPr sz="2275">
                <a:solidFill>
                  <a:srgbClr val="888888"/>
                </a:solidFill>
              </a:defRPr>
            </a:lvl9pPr>
          </a:lstStyle>
          <a:p>
            <a:endParaRPr/>
          </a:p>
        </p:txBody>
      </p:sp>
      <p:sp>
        <p:nvSpPr>
          <p:cNvPr id="42" name="Google Shape;42;p27"/>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7"/>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7"/>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45"/>
        <p:cNvGrpSpPr/>
        <p:nvPr/>
      </p:nvGrpSpPr>
      <p:grpSpPr>
        <a:xfrm>
          <a:off x="0" y="0"/>
          <a:ext cx="0" cy="0"/>
          <a:chOff x="0" y="0"/>
          <a:chExt cx="0" cy="0"/>
        </a:xfrm>
      </p:grpSpPr>
      <p:sp>
        <p:nvSpPr>
          <p:cNvPr id="46" name="Google Shape;46;p28"/>
          <p:cNvSpPr txBox="1">
            <a:spLocks noGrp="1"/>
          </p:cNvSpPr>
          <p:nvPr>
            <p:ph type="title"/>
          </p:nvPr>
        </p:nvSpPr>
        <p:spPr>
          <a:xfrm>
            <a:off x="893971" y="519207"/>
            <a:ext cx="11215271" cy="1884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8"/>
          <p:cNvSpPr txBox="1">
            <a:spLocks noGrp="1"/>
          </p:cNvSpPr>
          <p:nvPr>
            <p:ph type="body" idx="1"/>
          </p:nvPr>
        </p:nvSpPr>
        <p:spPr>
          <a:xfrm>
            <a:off x="893971" y="2596022"/>
            <a:ext cx="5526366" cy="61875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48" name="Google Shape;48;p28"/>
          <p:cNvSpPr txBox="1">
            <a:spLocks noGrp="1"/>
          </p:cNvSpPr>
          <p:nvPr>
            <p:ph type="body" idx="2"/>
          </p:nvPr>
        </p:nvSpPr>
        <p:spPr>
          <a:xfrm>
            <a:off x="6582876" y="2596022"/>
            <a:ext cx="5526366" cy="61875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49" name="Google Shape;49;p28"/>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8"/>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28"/>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52"/>
        <p:cNvGrpSpPr/>
        <p:nvPr/>
      </p:nvGrpSpPr>
      <p:grpSpPr>
        <a:xfrm>
          <a:off x="0" y="0"/>
          <a:ext cx="0" cy="0"/>
          <a:chOff x="0" y="0"/>
          <a:chExt cx="0" cy="0"/>
        </a:xfrm>
      </p:grpSpPr>
      <p:sp>
        <p:nvSpPr>
          <p:cNvPr id="53" name="Google Shape;53;p29"/>
          <p:cNvSpPr txBox="1">
            <a:spLocks noGrp="1"/>
          </p:cNvSpPr>
          <p:nvPr>
            <p:ph type="title"/>
          </p:nvPr>
        </p:nvSpPr>
        <p:spPr>
          <a:xfrm>
            <a:off x="895665" y="519207"/>
            <a:ext cx="11215271" cy="1884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29"/>
          <p:cNvSpPr txBox="1">
            <a:spLocks noGrp="1"/>
          </p:cNvSpPr>
          <p:nvPr>
            <p:ph type="body" idx="1"/>
          </p:nvPr>
        </p:nvSpPr>
        <p:spPr>
          <a:xfrm>
            <a:off x="895666" y="2390598"/>
            <a:ext cx="5500968" cy="11715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422"/>
              </a:spcBef>
              <a:spcAft>
                <a:spcPts val="0"/>
              </a:spcAft>
              <a:buClr>
                <a:schemeClr val="dk1"/>
              </a:buClr>
              <a:buSzPts val="3413"/>
              <a:buNone/>
              <a:defRPr sz="3413" b="1"/>
            </a:lvl1pPr>
            <a:lvl2pPr marL="914400" lvl="1" indent="-228600" algn="l">
              <a:lnSpc>
                <a:spcPct val="90000"/>
              </a:lnSpc>
              <a:spcBef>
                <a:spcPts val="711"/>
              </a:spcBef>
              <a:spcAft>
                <a:spcPts val="0"/>
              </a:spcAft>
              <a:buClr>
                <a:schemeClr val="dk1"/>
              </a:buClr>
              <a:buSzPts val="2844"/>
              <a:buNone/>
              <a:defRPr sz="2844" b="1"/>
            </a:lvl2pPr>
            <a:lvl3pPr marL="1371600" lvl="2" indent="-228600" algn="l">
              <a:lnSpc>
                <a:spcPct val="90000"/>
              </a:lnSpc>
              <a:spcBef>
                <a:spcPts val="711"/>
              </a:spcBef>
              <a:spcAft>
                <a:spcPts val="0"/>
              </a:spcAft>
              <a:buClr>
                <a:schemeClr val="dk1"/>
              </a:buClr>
              <a:buSzPts val="2560"/>
              <a:buNone/>
              <a:defRPr sz="2560" b="1"/>
            </a:lvl3pPr>
            <a:lvl4pPr marL="1828800" lvl="3" indent="-228600" algn="l">
              <a:lnSpc>
                <a:spcPct val="90000"/>
              </a:lnSpc>
              <a:spcBef>
                <a:spcPts val="711"/>
              </a:spcBef>
              <a:spcAft>
                <a:spcPts val="0"/>
              </a:spcAft>
              <a:buClr>
                <a:schemeClr val="dk1"/>
              </a:buClr>
              <a:buSzPts val="2275"/>
              <a:buNone/>
              <a:defRPr sz="2275" b="1"/>
            </a:lvl4pPr>
            <a:lvl5pPr marL="2286000" lvl="4" indent="-228600" algn="l">
              <a:lnSpc>
                <a:spcPct val="90000"/>
              </a:lnSpc>
              <a:spcBef>
                <a:spcPts val="711"/>
              </a:spcBef>
              <a:spcAft>
                <a:spcPts val="0"/>
              </a:spcAft>
              <a:buClr>
                <a:schemeClr val="dk1"/>
              </a:buClr>
              <a:buSzPts val="2275"/>
              <a:buNone/>
              <a:defRPr sz="2275" b="1"/>
            </a:lvl5pPr>
            <a:lvl6pPr marL="2743200" lvl="5" indent="-228600" algn="l">
              <a:lnSpc>
                <a:spcPct val="90000"/>
              </a:lnSpc>
              <a:spcBef>
                <a:spcPts val="711"/>
              </a:spcBef>
              <a:spcAft>
                <a:spcPts val="0"/>
              </a:spcAft>
              <a:buClr>
                <a:schemeClr val="dk1"/>
              </a:buClr>
              <a:buSzPts val="2275"/>
              <a:buNone/>
              <a:defRPr sz="2275" b="1"/>
            </a:lvl6pPr>
            <a:lvl7pPr marL="3200400" lvl="6" indent="-228600" algn="l">
              <a:lnSpc>
                <a:spcPct val="90000"/>
              </a:lnSpc>
              <a:spcBef>
                <a:spcPts val="711"/>
              </a:spcBef>
              <a:spcAft>
                <a:spcPts val="0"/>
              </a:spcAft>
              <a:buClr>
                <a:schemeClr val="dk1"/>
              </a:buClr>
              <a:buSzPts val="2275"/>
              <a:buNone/>
              <a:defRPr sz="2275" b="1"/>
            </a:lvl7pPr>
            <a:lvl8pPr marL="3657600" lvl="7" indent="-228600" algn="l">
              <a:lnSpc>
                <a:spcPct val="90000"/>
              </a:lnSpc>
              <a:spcBef>
                <a:spcPts val="711"/>
              </a:spcBef>
              <a:spcAft>
                <a:spcPts val="0"/>
              </a:spcAft>
              <a:buClr>
                <a:schemeClr val="dk1"/>
              </a:buClr>
              <a:buSzPts val="2275"/>
              <a:buNone/>
              <a:defRPr sz="2275" b="1"/>
            </a:lvl8pPr>
            <a:lvl9pPr marL="4114800" lvl="8" indent="-228600" algn="l">
              <a:lnSpc>
                <a:spcPct val="90000"/>
              </a:lnSpc>
              <a:spcBef>
                <a:spcPts val="711"/>
              </a:spcBef>
              <a:spcAft>
                <a:spcPts val="0"/>
              </a:spcAft>
              <a:buClr>
                <a:schemeClr val="dk1"/>
              </a:buClr>
              <a:buSzPts val="2275"/>
              <a:buNone/>
              <a:defRPr sz="2275" b="1"/>
            </a:lvl9pPr>
          </a:lstStyle>
          <a:p>
            <a:endParaRPr/>
          </a:p>
        </p:txBody>
      </p:sp>
      <p:sp>
        <p:nvSpPr>
          <p:cNvPr id="55" name="Google Shape;55;p29"/>
          <p:cNvSpPr txBox="1">
            <a:spLocks noGrp="1"/>
          </p:cNvSpPr>
          <p:nvPr>
            <p:ph type="body" idx="2"/>
          </p:nvPr>
        </p:nvSpPr>
        <p:spPr>
          <a:xfrm>
            <a:off x="895666" y="3562194"/>
            <a:ext cx="5500968" cy="5239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56" name="Google Shape;56;p29"/>
          <p:cNvSpPr txBox="1">
            <a:spLocks noGrp="1"/>
          </p:cNvSpPr>
          <p:nvPr>
            <p:ph type="body" idx="3"/>
          </p:nvPr>
        </p:nvSpPr>
        <p:spPr>
          <a:xfrm>
            <a:off x="6582877" y="2390598"/>
            <a:ext cx="5528059" cy="1171595"/>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422"/>
              </a:spcBef>
              <a:spcAft>
                <a:spcPts val="0"/>
              </a:spcAft>
              <a:buClr>
                <a:schemeClr val="dk1"/>
              </a:buClr>
              <a:buSzPts val="3413"/>
              <a:buNone/>
              <a:defRPr sz="3413" b="1"/>
            </a:lvl1pPr>
            <a:lvl2pPr marL="914400" lvl="1" indent="-228600" algn="l">
              <a:lnSpc>
                <a:spcPct val="90000"/>
              </a:lnSpc>
              <a:spcBef>
                <a:spcPts val="711"/>
              </a:spcBef>
              <a:spcAft>
                <a:spcPts val="0"/>
              </a:spcAft>
              <a:buClr>
                <a:schemeClr val="dk1"/>
              </a:buClr>
              <a:buSzPts val="2844"/>
              <a:buNone/>
              <a:defRPr sz="2844" b="1"/>
            </a:lvl2pPr>
            <a:lvl3pPr marL="1371600" lvl="2" indent="-228600" algn="l">
              <a:lnSpc>
                <a:spcPct val="90000"/>
              </a:lnSpc>
              <a:spcBef>
                <a:spcPts val="711"/>
              </a:spcBef>
              <a:spcAft>
                <a:spcPts val="0"/>
              </a:spcAft>
              <a:buClr>
                <a:schemeClr val="dk1"/>
              </a:buClr>
              <a:buSzPts val="2560"/>
              <a:buNone/>
              <a:defRPr sz="2560" b="1"/>
            </a:lvl3pPr>
            <a:lvl4pPr marL="1828800" lvl="3" indent="-228600" algn="l">
              <a:lnSpc>
                <a:spcPct val="90000"/>
              </a:lnSpc>
              <a:spcBef>
                <a:spcPts val="711"/>
              </a:spcBef>
              <a:spcAft>
                <a:spcPts val="0"/>
              </a:spcAft>
              <a:buClr>
                <a:schemeClr val="dk1"/>
              </a:buClr>
              <a:buSzPts val="2275"/>
              <a:buNone/>
              <a:defRPr sz="2275" b="1"/>
            </a:lvl4pPr>
            <a:lvl5pPr marL="2286000" lvl="4" indent="-228600" algn="l">
              <a:lnSpc>
                <a:spcPct val="90000"/>
              </a:lnSpc>
              <a:spcBef>
                <a:spcPts val="711"/>
              </a:spcBef>
              <a:spcAft>
                <a:spcPts val="0"/>
              </a:spcAft>
              <a:buClr>
                <a:schemeClr val="dk1"/>
              </a:buClr>
              <a:buSzPts val="2275"/>
              <a:buNone/>
              <a:defRPr sz="2275" b="1"/>
            </a:lvl5pPr>
            <a:lvl6pPr marL="2743200" lvl="5" indent="-228600" algn="l">
              <a:lnSpc>
                <a:spcPct val="90000"/>
              </a:lnSpc>
              <a:spcBef>
                <a:spcPts val="711"/>
              </a:spcBef>
              <a:spcAft>
                <a:spcPts val="0"/>
              </a:spcAft>
              <a:buClr>
                <a:schemeClr val="dk1"/>
              </a:buClr>
              <a:buSzPts val="2275"/>
              <a:buNone/>
              <a:defRPr sz="2275" b="1"/>
            </a:lvl6pPr>
            <a:lvl7pPr marL="3200400" lvl="6" indent="-228600" algn="l">
              <a:lnSpc>
                <a:spcPct val="90000"/>
              </a:lnSpc>
              <a:spcBef>
                <a:spcPts val="711"/>
              </a:spcBef>
              <a:spcAft>
                <a:spcPts val="0"/>
              </a:spcAft>
              <a:buClr>
                <a:schemeClr val="dk1"/>
              </a:buClr>
              <a:buSzPts val="2275"/>
              <a:buNone/>
              <a:defRPr sz="2275" b="1"/>
            </a:lvl7pPr>
            <a:lvl8pPr marL="3657600" lvl="7" indent="-228600" algn="l">
              <a:lnSpc>
                <a:spcPct val="90000"/>
              </a:lnSpc>
              <a:spcBef>
                <a:spcPts val="711"/>
              </a:spcBef>
              <a:spcAft>
                <a:spcPts val="0"/>
              </a:spcAft>
              <a:buClr>
                <a:schemeClr val="dk1"/>
              </a:buClr>
              <a:buSzPts val="2275"/>
              <a:buNone/>
              <a:defRPr sz="2275" b="1"/>
            </a:lvl8pPr>
            <a:lvl9pPr marL="4114800" lvl="8" indent="-228600" algn="l">
              <a:lnSpc>
                <a:spcPct val="90000"/>
              </a:lnSpc>
              <a:spcBef>
                <a:spcPts val="711"/>
              </a:spcBef>
              <a:spcAft>
                <a:spcPts val="0"/>
              </a:spcAft>
              <a:buClr>
                <a:schemeClr val="dk1"/>
              </a:buClr>
              <a:buSzPts val="2275"/>
              <a:buNone/>
              <a:defRPr sz="2275" b="1"/>
            </a:lvl9pPr>
          </a:lstStyle>
          <a:p>
            <a:endParaRPr/>
          </a:p>
        </p:txBody>
      </p:sp>
      <p:sp>
        <p:nvSpPr>
          <p:cNvPr id="57" name="Google Shape;57;p29"/>
          <p:cNvSpPr txBox="1">
            <a:spLocks noGrp="1"/>
          </p:cNvSpPr>
          <p:nvPr>
            <p:ph type="body" idx="4"/>
          </p:nvPr>
        </p:nvSpPr>
        <p:spPr>
          <a:xfrm>
            <a:off x="6582877" y="3562194"/>
            <a:ext cx="5528059" cy="523945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422"/>
              </a:spcBef>
              <a:spcAft>
                <a:spcPts val="0"/>
              </a:spcAft>
              <a:buClr>
                <a:schemeClr val="dk1"/>
              </a:buClr>
              <a:buSzPts val="1800"/>
              <a:buChar char="•"/>
              <a:defRPr/>
            </a:lvl1pPr>
            <a:lvl2pPr marL="914400" lvl="1" indent="-342900" algn="l">
              <a:lnSpc>
                <a:spcPct val="90000"/>
              </a:lnSpc>
              <a:spcBef>
                <a:spcPts val="711"/>
              </a:spcBef>
              <a:spcAft>
                <a:spcPts val="0"/>
              </a:spcAft>
              <a:buClr>
                <a:schemeClr val="dk1"/>
              </a:buClr>
              <a:buSzPts val="1800"/>
              <a:buChar char="•"/>
              <a:defRPr/>
            </a:lvl2pPr>
            <a:lvl3pPr marL="1371600" lvl="2" indent="-342900" algn="l">
              <a:lnSpc>
                <a:spcPct val="90000"/>
              </a:lnSpc>
              <a:spcBef>
                <a:spcPts val="711"/>
              </a:spcBef>
              <a:spcAft>
                <a:spcPts val="0"/>
              </a:spcAft>
              <a:buClr>
                <a:schemeClr val="dk1"/>
              </a:buClr>
              <a:buSzPts val="1800"/>
              <a:buChar char="•"/>
              <a:defRPr/>
            </a:lvl3pPr>
            <a:lvl4pPr marL="1828800" lvl="3" indent="-342900" algn="l">
              <a:lnSpc>
                <a:spcPct val="90000"/>
              </a:lnSpc>
              <a:spcBef>
                <a:spcPts val="711"/>
              </a:spcBef>
              <a:spcAft>
                <a:spcPts val="0"/>
              </a:spcAft>
              <a:buClr>
                <a:schemeClr val="dk1"/>
              </a:buClr>
              <a:buSzPts val="1800"/>
              <a:buChar char="•"/>
              <a:defRPr/>
            </a:lvl4pPr>
            <a:lvl5pPr marL="2286000" lvl="4" indent="-342900" algn="l">
              <a:lnSpc>
                <a:spcPct val="90000"/>
              </a:lnSpc>
              <a:spcBef>
                <a:spcPts val="711"/>
              </a:spcBef>
              <a:spcAft>
                <a:spcPts val="0"/>
              </a:spcAft>
              <a:buClr>
                <a:schemeClr val="dk1"/>
              </a:buClr>
              <a:buSzPts val="1800"/>
              <a:buChar char="•"/>
              <a:defRPr/>
            </a:lvl5pPr>
            <a:lvl6pPr marL="2743200" lvl="5" indent="-342900" algn="l">
              <a:lnSpc>
                <a:spcPct val="90000"/>
              </a:lnSpc>
              <a:spcBef>
                <a:spcPts val="711"/>
              </a:spcBef>
              <a:spcAft>
                <a:spcPts val="0"/>
              </a:spcAft>
              <a:buClr>
                <a:schemeClr val="dk1"/>
              </a:buClr>
              <a:buSzPts val="1800"/>
              <a:buChar char="•"/>
              <a:defRPr/>
            </a:lvl6pPr>
            <a:lvl7pPr marL="3200400" lvl="6" indent="-342900" algn="l">
              <a:lnSpc>
                <a:spcPct val="90000"/>
              </a:lnSpc>
              <a:spcBef>
                <a:spcPts val="711"/>
              </a:spcBef>
              <a:spcAft>
                <a:spcPts val="0"/>
              </a:spcAft>
              <a:buClr>
                <a:schemeClr val="dk1"/>
              </a:buClr>
              <a:buSzPts val="1800"/>
              <a:buChar char="•"/>
              <a:defRPr/>
            </a:lvl7pPr>
            <a:lvl8pPr marL="3657600" lvl="7" indent="-342900" algn="l">
              <a:lnSpc>
                <a:spcPct val="90000"/>
              </a:lnSpc>
              <a:spcBef>
                <a:spcPts val="711"/>
              </a:spcBef>
              <a:spcAft>
                <a:spcPts val="0"/>
              </a:spcAft>
              <a:buClr>
                <a:schemeClr val="dk1"/>
              </a:buClr>
              <a:buSzPts val="1800"/>
              <a:buChar char="•"/>
              <a:defRPr/>
            </a:lvl8pPr>
            <a:lvl9pPr marL="4114800" lvl="8" indent="-342900" algn="l">
              <a:lnSpc>
                <a:spcPct val="90000"/>
              </a:lnSpc>
              <a:spcBef>
                <a:spcPts val="711"/>
              </a:spcBef>
              <a:spcAft>
                <a:spcPts val="0"/>
              </a:spcAft>
              <a:buClr>
                <a:schemeClr val="dk1"/>
              </a:buClr>
              <a:buSzPts val="1800"/>
              <a:buChar char="•"/>
              <a:defRPr/>
            </a:lvl9pPr>
          </a:lstStyle>
          <a:p>
            <a:endParaRPr/>
          </a:p>
        </p:txBody>
      </p:sp>
      <p:sp>
        <p:nvSpPr>
          <p:cNvPr id="58" name="Google Shape;58;p29"/>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9"/>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9"/>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61"/>
        <p:cNvGrpSpPr/>
        <p:nvPr/>
      </p:nvGrpSpPr>
      <p:grpSpPr>
        <a:xfrm>
          <a:off x="0" y="0"/>
          <a:ext cx="0" cy="0"/>
          <a:chOff x="0" y="0"/>
          <a:chExt cx="0" cy="0"/>
        </a:xfrm>
      </p:grpSpPr>
      <p:sp>
        <p:nvSpPr>
          <p:cNvPr id="62" name="Google Shape;62;p30"/>
          <p:cNvSpPr txBox="1">
            <a:spLocks noGrp="1"/>
          </p:cNvSpPr>
          <p:nvPr>
            <p:ph type="title"/>
          </p:nvPr>
        </p:nvSpPr>
        <p:spPr>
          <a:xfrm>
            <a:off x="893971" y="519207"/>
            <a:ext cx="11215271" cy="188493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30"/>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30"/>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30"/>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66"/>
        <p:cNvGrpSpPr/>
        <p:nvPr/>
      </p:nvGrpSpPr>
      <p:grpSpPr>
        <a:xfrm>
          <a:off x="0" y="0"/>
          <a:ext cx="0" cy="0"/>
          <a:chOff x="0" y="0"/>
          <a:chExt cx="0" cy="0"/>
        </a:xfrm>
      </p:grpSpPr>
      <p:sp>
        <p:nvSpPr>
          <p:cNvPr id="67" name="Google Shape;67;p31"/>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31"/>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31"/>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0"/>
        <p:cNvGrpSpPr/>
        <p:nvPr/>
      </p:nvGrpSpPr>
      <p:grpSpPr>
        <a:xfrm>
          <a:off x="0" y="0"/>
          <a:ext cx="0" cy="0"/>
          <a:chOff x="0" y="0"/>
          <a:chExt cx="0" cy="0"/>
        </a:xfrm>
      </p:grpSpPr>
      <p:sp>
        <p:nvSpPr>
          <p:cNvPr id="71" name="Google Shape;71;p32"/>
          <p:cNvSpPr txBox="1">
            <a:spLocks noGrp="1"/>
          </p:cNvSpPr>
          <p:nvPr>
            <p:ph type="title"/>
          </p:nvPr>
        </p:nvSpPr>
        <p:spPr>
          <a:xfrm>
            <a:off x="895664" y="650134"/>
            <a:ext cx="4193875" cy="227547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50"/>
              <a:buFont typeface="Calibri"/>
              <a:buNone/>
              <a:defRPr sz="45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32"/>
          <p:cNvSpPr txBox="1">
            <a:spLocks noGrp="1"/>
          </p:cNvSpPr>
          <p:nvPr>
            <p:ph type="body" idx="1"/>
          </p:nvPr>
        </p:nvSpPr>
        <p:spPr>
          <a:xfrm>
            <a:off x="5528059" y="1404111"/>
            <a:ext cx="6582877" cy="6930250"/>
          </a:xfrm>
          <a:prstGeom prst="rect">
            <a:avLst/>
          </a:prstGeom>
          <a:noFill/>
          <a:ln>
            <a:noFill/>
          </a:ln>
        </p:spPr>
        <p:txBody>
          <a:bodyPr spcFirstLastPara="1" wrap="square" lIns="91425" tIns="45700" rIns="91425" bIns="45700" anchor="t" anchorCtr="0">
            <a:normAutofit/>
          </a:bodyPr>
          <a:lstStyle>
            <a:lvl1pPr marL="457200" lvl="0" indent="-517525" algn="l">
              <a:lnSpc>
                <a:spcPct val="90000"/>
              </a:lnSpc>
              <a:spcBef>
                <a:spcPts val="1422"/>
              </a:spcBef>
              <a:spcAft>
                <a:spcPts val="0"/>
              </a:spcAft>
              <a:buClr>
                <a:schemeClr val="dk1"/>
              </a:buClr>
              <a:buSzPts val="4550"/>
              <a:buChar char="•"/>
              <a:defRPr sz="4550"/>
            </a:lvl1pPr>
            <a:lvl2pPr marL="914400" lvl="1" indent="-481457" algn="l">
              <a:lnSpc>
                <a:spcPct val="90000"/>
              </a:lnSpc>
              <a:spcBef>
                <a:spcPts val="711"/>
              </a:spcBef>
              <a:spcAft>
                <a:spcPts val="0"/>
              </a:spcAft>
              <a:buClr>
                <a:schemeClr val="dk1"/>
              </a:buClr>
              <a:buSzPts val="3982"/>
              <a:buChar char="•"/>
              <a:defRPr sz="3982"/>
            </a:lvl2pPr>
            <a:lvl3pPr marL="1371600" lvl="2" indent="-445325" algn="l">
              <a:lnSpc>
                <a:spcPct val="90000"/>
              </a:lnSpc>
              <a:spcBef>
                <a:spcPts val="711"/>
              </a:spcBef>
              <a:spcAft>
                <a:spcPts val="0"/>
              </a:spcAft>
              <a:buClr>
                <a:schemeClr val="dk1"/>
              </a:buClr>
              <a:buSzPts val="3413"/>
              <a:buChar char="•"/>
              <a:defRPr sz="3413"/>
            </a:lvl3pPr>
            <a:lvl4pPr marL="1828800" lvl="3" indent="-409194" algn="l">
              <a:lnSpc>
                <a:spcPct val="90000"/>
              </a:lnSpc>
              <a:spcBef>
                <a:spcPts val="711"/>
              </a:spcBef>
              <a:spcAft>
                <a:spcPts val="0"/>
              </a:spcAft>
              <a:buClr>
                <a:schemeClr val="dk1"/>
              </a:buClr>
              <a:buSzPts val="2844"/>
              <a:buChar char="•"/>
              <a:defRPr sz="2844"/>
            </a:lvl4pPr>
            <a:lvl5pPr marL="2286000" lvl="4" indent="-409194" algn="l">
              <a:lnSpc>
                <a:spcPct val="90000"/>
              </a:lnSpc>
              <a:spcBef>
                <a:spcPts val="711"/>
              </a:spcBef>
              <a:spcAft>
                <a:spcPts val="0"/>
              </a:spcAft>
              <a:buClr>
                <a:schemeClr val="dk1"/>
              </a:buClr>
              <a:buSzPts val="2844"/>
              <a:buChar char="•"/>
              <a:defRPr sz="2844"/>
            </a:lvl5pPr>
            <a:lvl6pPr marL="2743200" lvl="5" indent="-409194" algn="l">
              <a:lnSpc>
                <a:spcPct val="90000"/>
              </a:lnSpc>
              <a:spcBef>
                <a:spcPts val="711"/>
              </a:spcBef>
              <a:spcAft>
                <a:spcPts val="0"/>
              </a:spcAft>
              <a:buClr>
                <a:schemeClr val="dk1"/>
              </a:buClr>
              <a:buSzPts val="2844"/>
              <a:buChar char="•"/>
              <a:defRPr sz="2844"/>
            </a:lvl6pPr>
            <a:lvl7pPr marL="3200400" lvl="6" indent="-409194" algn="l">
              <a:lnSpc>
                <a:spcPct val="90000"/>
              </a:lnSpc>
              <a:spcBef>
                <a:spcPts val="711"/>
              </a:spcBef>
              <a:spcAft>
                <a:spcPts val="0"/>
              </a:spcAft>
              <a:buClr>
                <a:schemeClr val="dk1"/>
              </a:buClr>
              <a:buSzPts val="2844"/>
              <a:buChar char="•"/>
              <a:defRPr sz="2844"/>
            </a:lvl7pPr>
            <a:lvl8pPr marL="3657600" lvl="7" indent="-409194" algn="l">
              <a:lnSpc>
                <a:spcPct val="90000"/>
              </a:lnSpc>
              <a:spcBef>
                <a:spcPts val="711"/>
              </a:spcBef>
              <a:spcAft>
                <a:spcPts val="0"/>
              </a:spcAft>
              <a:buClr>
                <a:schemeClr val="dk1"/>
              </a:buClr>
              <a:buSzPts val="2844"/>
              <a:buChar char="•"/>
              <a:defRPr sz="2844"/>
            </a:lvl8pPr>
            <a:lvl9pPr marL="4114800" lvl="8" indent="-409194" algn="l">
              <a:lnSpc>
                <a:spcPct val="90000"/>
              </a:lnSpc>
              <a:spcBef>
                <a:spcPts val="711"/>
              </a:spcBef>
              <a:spcAft>
                <a:spcPts val="0"/>
              </a:spcAft>
              <a:buClr>
                <a:schemeClr val="dk1"/>
              </a:buClr>
              <a:buSzPts val="2844"/>
              <a:buChar char="•"/>
              <a:defRPr sz="2844"/>
            </a:lvl9pPr>
          </a:lstStyle>
          <a:p>
            <a:endParaRPr/>
          </a:p>
        </p:txBody>
      </p:sp>
      <p:sp>
        <p:nvSpPr>
          <p:cNvPr id="73" name="Google Shape;73;p32"/>
          <p:cNvSpPr txBox="1">
            <a:spLocks noGrp="1"/>
          </p:cNvSpPr>
          <p:nvPr>
            <p:ph type="body" idx="2"/>
          </p:nvPr>
        </p:nvSpPr>
        <p:spPr>
          <a:xfrm>
            <a:off x="895664" y="2925604"/>
            <a:ext cx="4193875" cy="54200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422"/>
              </a:spcBef>
              <a:spcAft>
                <a:spcPts val="0"/>
              </a:spcAft>
              <a:buClr>
                <a:schemeClr val="dk1"/>
              </a:buClr>
              <a:buSzPts val="2275"/>
              <a:buNone/>
              <a:defRPr sz="2275"/>
            </a:lvl1pPr>
            <a:lvl2pPr marL="914400" lvl="1" indent="-228600" algn="l">
              <a:lnSpc>
                <a:spcPct val="90000"/>
              </a:lnSpc>
              <a:spcBef>
                <a:spcPts val="711"/>
              </a:spcBef>
              <a:spcAft>
                <a:spcPts val="0"/>
              </a:spcAft>
              <a:buClr>
                <a:schemeClr val="dk1"/>
              </a:buClr>
              <a:buSzPts val="1991"/>
              <a:buNone/>
              <a:defRPr sz="1991"/>
            </a:lvl2pPr>
            <a:lvl3pPr marL="1371600" lvl="2" indent="-228600" algn="l">
              <a:lnSpc>
                <a:spcPct val="90000"/>
              </a:lnSpc>
              <a:spcBef>
                <a:spcPts val="711"/>
              </a:spcBef>
              <a:spcAft>
                <a:spcPts val="0"/>
              </a:spcAft>
              <a:buClr>
                <a:schemeClr val="dk1"/>
              </a:buClr>
              <a:buSzPts val="1706"/>
              <a:buNone/>
              <a:defRPr sz="1706"/>
            </a:lvl3pPr>
            <a:lvl4pPr marL="1828800" lvl="3" indent="-228600" algn="l">
              <a:lnSpc>
                <a:spcPct val="90000"/>
              </a:lnSpc>
              <a:spcBef>
                <a:spcPts val="711"/>
              </a:spcBef>
              <a:spcAft>
                <a:spcPts val="0"/>
              </a:spcAft>
              <a:buClr>
                <a:schemeClr val="dk1"/>
              </a:buClr>
              <a:buSzPts val="1422"/>
              <a:buNone/>
              <a:defRPr sz="1422"/>
            </a:lvl4pPr>
            <a:lvl5pPr marL="2286000" lvl="4" indent="-228600" algn="l">
              <a:lnSpc>
                <a:spcPct val="90000"/>
              </a:lnSpc>
              <a:spcBef>
                <a:spcPts val="711"/>
              </a:spcBef>
              <a:spcAft>
                <a:spcPts val="0"/>
              </a:spcAft>
              <a:buClr>
                <a:schemeClr val="dk1"/>
              </a:buClr>
              <a:buSzPts val="1422"/>
              <a:buNone/>
              <a:defRPr sz="1422"/>
            </a:lvl5pPr>
            <a:lvl6pPr marL="2743200" lvl="5" indent="-228600" algn="l">
              <a:lnSpc>
                <a:spcPct val="90000"/>
              </a:lnSpc>
              <a:spcBef>
                <a:spcPts val="711"/>
              </a:spcBef>
              <a:spcAft>
                <a:spcPts val="0"/>
              </a:spcAft>
              <a:buClr>
                <a:schemeClr val="dk1"/>
              </a:buClr>
              <a:buSzPts val="1422"/>
              <a:buNone/>
              <a:defRPr sz="1422"/>
            </a:lvl6pPr>
            <a:lvl7pPr marL="3200400" lvl="6" indent="-228600" algn="l">
              <a:lnSpc>
                <a:spcPct val="90000"/>
              </a:lnSpc>
              <a:spcBef>
                <a:spcPts val="711"/>
              </a:spcBef>
              <a:spcAft>
                <a:spcPts val="0"/>
              </a:spcAft>
              <a:buClr>
                <a:schemeClr val="dk1"/>
              </a:buClr>
              <a:buSzPts val="1422"/>
              <a:buNone/>
              <a:defRPr sz="1422"/>
            </a:lvl7pPr>
            <a:lvl8pPr marL="3657600" lvl="7" indent="-228600" algn="l">
              <a:lnSpc>
                <a:spcPct val="90000"/>
              </a:lnSpc>
              <a:spcBef>
                <a:spcPts val="711"/>
              </a:spcBef>
              <a:spcAft>
                <a:spcPts val="0"/>
              </a:spcAft>
              <a:buClr>
                <a:schemeClr val="dk1"/>
              </a:buClr>
              <a:buSzPts val="1422"/>
              <a:buNone/>
              <a:defRPr sz="1422"/>
            </a:lvl8pPr>
            <a:lvl9pPr marL="4114800" lvl="8" indent="-228600" algn="l">
              <a:lnSpc>
                <a:spcPct val="90000"/>
              </a:lnSpc>
              <a:spcBef>
                <a:spcPts val="711"/>
              </a:spcBef>
              <a:spcAft>
                <a:spcPts val="0"/>
              </a:spcAft>
              <a:buClr>
                <a:schemeClr val="dk1"/>
              </a:buClr>
              <a:buSzPts val="1422"/>
              <a:buNone/>
              <a:defRPr sz="1422"/>
            </a:lvl9pPr>
          </a:lstStyle>
          <a:p>
            <a:endParaRPr/>
          </a:p>
        </p:txBody>
      </p:sp>
      <p:sp>
        <p:nvSpPr>
          <p:cNvPr id="74" name="Google Shape;74;p32"/>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32"/>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2"/>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77"/>
        <p:cNvGrpSpPr/>
        <p:nvPr/>
      </p:nvGrpSpPr>
      <p:grpSpPr>
        <a:xfrm>
          <a:off x="0" y="0"/>
          <a:ext cx="0" cy="0"/>
          <a:chOff x="0" y="0"/>
          <a:chExt cx="0" cy="0"/>
        </a:xfrm>
      </p:grpSpPr>
      <p:sp>
        <p:nvSpPr>
          <p:cNvPr id="78" name="Google Shape;78;p33"/>
          <p:cNvSpPr txBox="1">
            <a:spLocks noGrp="1"/>
          </p:cNvSpPr>
          <p:nvPr>
            <p:ph type="title"/>
          </p:nvPr>
        </p:nvSpPr>
        <p:spPr>
          <a:xfrm>
            <a:off x="895664" y="650134"/>
            <a:ext cx="4193875" cy="227547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50"/>
              <a:buFont typeface="Calibri"/>
              <a:buNone/>
              <a:defRPr sz="455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33"/>
          <p:cNvSpPr>
            <a:spLocks noGrp="1"/>
          </p:cNvSpPr>
          <p:nvPr>
            <p:ph type="pic" idx="2"/>
          </p:nvPr>
        </p:nvSpPr>
        <p:spPr>
          <a:xfrm>
            <a:off x="5528059" y="1404111"/>
            <a:ext cx="6582877" cy="6930250"/>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422"/>
              </a:spcBef>
              <a:spcAft>
                <a:spcPts val="0"/>
              </a:spcAft>
              <a:buClr>
                <a:schemeClr val="dk1"/>
              </a:buClr>
              <a:buSzPts val="4550"/>
              <a:buFont typeface="Arial"/>
              <a:buNone/>
              <a:defRPr sz="4550" b="0" i="0" u="none" strike="noStrike" cap="none">
                <a:solidFill>
                  <a:schemeClr val="dk1"/>
                </a:solidFill>
                <a:latin typeface="Calibri"/>
                <a:ea typeface="Calibri"/>
                <a:cs typeface="Calibri"/>
                <a:sym typeface="Calibri"/>
              </a:defRPr>
            </a:lvl1pPr>
            <a:lvl2pPr marR="0" lvl="1" algn="l" rtl="0">
              <a:lnSpc>
                <a:spcPct val="90000"/>
              </a:lnSpc>
              <a:spcBef>
                <a:spcPts val="711"/>
              </a:spcBef>
              <a:spcAft>
                <a:spcPts val="0"/>
              </a:spcAft>
              <a:buClr>
                <a:schemeClr val="dk1"/>
              </a:buClr>
              <a:buSzPts val="3982"/>
              <a:buFont typeface="Arial"/>
              <a:buNone/>
              <a:defRPr sz="3982" b="0" i="0" u="none" strike="noStrike" cap="none">
                <a:solidFill>
                  <a:schemeClr val="dk1"/>
                </a:solidFill>
                <a:latin typeface="Calibri"/>
                <a:ea typeface="Calibri"/>
                <a:cs typeface="Calibri"/>
                <a:sym typeface="Calibri"/>
              </a:defRPr>
            </a:lvl2pPr>
            <a:lvl3pPr marR="0" lvl="2" algn="l" rtl="0">
              <a:lnSpc>
                <a:spcPct val="90000"/>
              </a:lnSpc>
              <a:spcBef>
                <a:spcPts val="711"/>
              </a:spcBef>
              <a:spcAft>
                <a:spcPts val="0"/>
              </a:spcAft>
              <a:buClr>
                <a:schemeClr val="dk1"/>
              </a:buClr>
              <a:buSzPts val="3413"/>
              <a:buFont typeface="Arial"/>
              <a:buNone/>
              <a:defRPr sz="3413" b="0" i="0" u="none" strike="noStrike" cap="none">
                <a:solidFill>
                  <a:schemeClr val="dk1"/>
                </a:solidFill>
                <a:latin typeface="Calibri"/>
                <a:ea typeface="Calibri"/>
                <a:cs typeface="Calibri"/>
                <a:sym typeface="Calibri"/>
              </a:defRPr>
            </a:lvl3pPr>
            <a:lvl4pPr marR="0" lvl="3" algn="l" rtl="0">
              <a:lnSpc>
                <a:spcPct val="90000"/>
              </a:lnSpc>
              <a:spcBef>
                <a:spcPts val="711"/>
              </a:spcBef>
              <a:spcAft>
                <a:spcPts val="0"/>
              </a:spcAft>
              <a:buClr>
                <a:schemeClr val="dk1"/>
              </a:buClr>
              <a:buSzPts val="2844"/>
              <a:buFont typeface="Arial"/>
              <a:buNone/>
              <a:defRPr sz="2844" b="0" i="0" u="none" strike="noStrike" cap="none">
                <a:solidFill>
                  <a:schemeClr val="dk1"/>
                </a:solidFill>
                <a:latin typeface="Calibri"/>
                <a:ea typeface="Calibri"/>
                <a:cs typeface="Calibri"/>
                <a:sym typeface="Calibri"/>
              </a:defRPr>
            </a:lvl4pPr>
            <a:lvl5pPr marR="0" lvl="4" algn="l" rtl="0">
              <a:lnSpc>
                <a:spcPct val="90000"/>
              </a:lnSpc>
              <a:spcBef>
                <a:spcPts val="711"/>
              </a:spcBef>
              <a:spcAft>
                <a:spcPts val="0"/>
              </a:spcAft>
              <a:buClr>
                <a:schemeClr val="dk1"/>
              </a:buClr>
              <a:buSzPts val="2844"/>
              <a:buFont typeface="Arial"/>
              <a:buNone/>
              <a:defRPr sz="2844" b="0" i="0" u="none" strike="noStrike" cap="none">
                <a:solidFill>
                  <a:schemeClr val="dk1"/>
                </a:solidFill>
                <a:latin typeface="Calibri"/>
                <a:ea typeface="Calibri"/>
                <a:cs typeface="Calibri"/>
                <a:sym typeface="Calibri"/>
              </a:defRPr>
            </a:lvl5pPr>
            <a:lvl6pPr marR="0" lvl="5" algn="l" rtl="0">
              <a:lnSpc>
                <a:spcPct val="90000"/>
              </a:lnSpc>
              <a:spcBef>
                <a:spcPts val="711"/>
              </a:spcBef>
              <a:spcAft>
                <a:spcPts val="0"/>
              </a:spcAft>
              <a:buClr>
                <a:schemeClr val="dk1"/>
              </a:buClr>
              <a:buSzPts val="2844"/>
              <a:buFont typeface="Arial"/>
              <a:buNone/>
              <a:defRPr sz="2844" b="0" i="0" u="none" strike="noStrike" cap="none">
                <a:solidFill>
                  <a:schemeClr val="dk1"/>
                </a:solidFill>
                <a:latin typeface="Calibri"/>
                <a:ea typeface="Calibri"/>
                <a:cs typeface="Calibri"/>
                <a:sym typeface="Calibri"/>
              </a:defRPr>
            </a:lvl6pPr>
            <a:lvl7pPr marR="0" lvl="6" algn="l" rtl="0">
              <a:lnSpc>
                <a:spcPct val="90000"/>
              </a:lnSpc>
              <a:spcBef>
                <a:spcPts val="711"/>
              </a:spcBef>
              <a:spcAft>
                <a:spcPts val="0"/>
              </a:spcAft>
              <a:buClr>
                <a:schemeClr val="dk1"/>
              </a:buClr>
              <a:buSzPts val="2844"/>
              <a:buFont typeface="Arial"/>
              <a:buNone/>
              <a:defRPr sz="2844" b="0" i="0" u="none" strike="noStrike" cap="none">
                <a:solidFill>
                  <a:schemeClr val="dk1"/>
                </a:solidFill>
                <a:latin typeface="Calibri"/>
                <a:ea typeface="Calibri"/>
                <a:cs typeface="Calibri"/>
                <a:sym typeface="Calibri"/>
              </a:defRPr>
            </a:lvl7pPr>
            <a:lvl8pPr marR="0" lvl="7" algn="l" rtl="0">
              <a:lnSpc>
                <a:spcPct val="90000"/>
              </a:lnSpc>
              <a:spcBef>
                <a:spcPts val="711"/>
              </a:spcBef>
              <a:spcAft>
                <a:spcPts val="0"/>
              </a:spcAft>
              <a:buClr>
                <a:schemeClr val="dk1"/>
              </a:buClr>
              <a:buSzPts val="2844"/>
              <a:buFont typeface="Arial"/>
              <a:buNone/>
              <a:defRPr sz="2844" b="0" i="0" u="none" strike="noStrike" cap="none">
                <a:solidFill>
                  <a:schemeClr val="dk1"/>
                </a:solidFill>
                <a:latin typeface="Calibri"/>
                <a:ea typeface="Calibri"/>
                <a:cs typeface="Calibri"/>
                <a:sym typeface="Calibri"/>
              </a:defRPr>
            </a:lvl8pPr>
            <a:lvl9pPr marR="0" lvl="8" algn="l" rtl="0">
              <a:lnSpc>
                <a:spcPct val="90000"/>
              </a:lnSpc>
              <a:spcBef>
                <a:spcPts val="711"/>
              </a:spcBef>
              <a:spcAft>
                <a:spcPts val="0"/>
              </a:spcAft>
              <a:buClr>
                <a:schemeClr val="dk1"/>
              </a:buClr>
              <a:buSzPts val="2844"/>
              <a:buFont typeface="Arial"/>
              <a:buNone/>
              <a:defRPr sz="2844" b="0" i="0" u="none" strike="noStrike" cap="none">
                <a:solidFill>
                  <a:schemeClr val="dk1"/>
                </a:solidFill>
                <a:latin typeface="Calibri"/>
                <a:ea typeface="Calibri"/>
                <a:cs typeface="Calibri"/>
                <a:sym typeface="Calibri"/>
              </a:defRPr>
            </a:lvl9pPr>
          </a:lstStyle>
          <a:p>
            <a:endParaRPr/>
          </a:p>
        </p:txBody>
      </p:sp>
      <p:sp>
        <p:nvSpPr>
          <p:cNvPr id="80" name="Google Shape;80;p33"/>
          <p:cNvSpPr txBox="1">
            <a:spLocks noGrp="1"/>
          </p:cNvSpPr>
          <p:nvPr>
            <p:ph type="body" idx="1"/>
          </p:nvPr>
        </p:nvSpPr>
        <p:spPr>
          <a:xfrm>
            <a:off x="895664" y="2925604"/>
            <a:ext cx="4193875" cy="54200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422"/>
              </a:spcBef>
              <a:spcAft>
                <a:spcPts val="0"/>
              </a:spcAft>
              <a:buClr>
                <a:schemeClr val="dk1"/>
              </a:buClr>
              <a:buSzPts val="2275"/>
              <a:buNone/>
              <a:defRPr sz="2275"/>
            </a:lvl1pPr>
            <a:lvl2pPr marL="914400" lvl="1" indent="-228600" algn="l">
              <a:lnSpc>
                <a:spcPct val="90000"/>
              </a:lnSpc>
              <a:spcBef>
                <a:spcPts val="711"/>
              </a:spcBef>
              <a:spcAft>
                <a:spcPts val="0"/>
              </a:spcAft>
              <a:buClr>
                <a:schemeClr val="dk1"/>
              </a:buClr>
              <a:buSzPts val="1991"/>
              <a:buNone/>
              <a:defRPr sz="1991"/>
            </a:lvl2pPr>
            <a:lvl3pPr marL="1371600" lvl="2" indent="-228600" algn="l">
              <a:lnSpc>
                <a:spcPct val="90000"/>
              </a:lnSpc>
              <a:spcBef>
                <a:spcPts val="711"/>
              </a:spcBef>
              <a:spcAft>
                <a:spcPts val="0"/>
              </a:spcAft>
              <a:buClr>
                <a:schemeClr val="dk1"/>
              </a:buClr>
              <a:buSzPts val="1706"/>
              <a:buNone/>
              <a:defRPr sz="1706"/>
            </a:lvl3pPr>
            <a:lvl4pPr marL="1828800" lvl="3" indent="-228600" algn="l">
              <a:lnSpc>
                <a:spcPct val="90000"/>
              </a:lnSpc>
              <a:spcBef>
                <a:spcPts val="711"/>
              </a:spcBef>
              <a:spcAft>
                <a:spcPts val="0"/>
              </a:spcAft>
              <a:buClr>
                <a:schemeClr val="dk1"/>
              </a:buClr>
              <a:buSzPts val="1422"/>
              <a:buNone/>
              <a:defRPr sz="1422"/>
            </a:lvl4pPr>
            <a:lvl5pPr marL="2286000" lvl="4" indent="-228600" algn="l">
              <a:lnSpc>
                <a:spcPct val="90000"/>
              </a:lnSpc>
              <a:spcBef>
                <a:spcPts val="711"/>
              </a:spcBef>
              <a:spcAft>
                <a:spcPts val="0"/>
              </a:spcAft>
              <a:buClr>
                <a:schemeClr val="dk1"/>
              </a:buClr>
              <a:buSzPts val="1422"/>
              <a:buNone/>
              <a:defRPr sz="1422"/>
            </a:lvl5pPr>
            <a:lvl6pPr marL="2743200" lvl="5" indent="-228600" algn="l">
              <a:lnSpc>
                <a:spcPct val="90000"/>
              </a:lnSpc>
              <a:spcBef>
                <a:spcPts val="711"/>
              </a:spcBef>
              <a:spcAft>
                <a:spcPts val="0"/>
              </a:spcAft>
              <a:buClr>
                <a:schemeClr val="dk1"/>
              </a:buClr>
              <a:buSzPts val="1422"/>
              <a:buNone/>
              <a:defRPr sz="1422"/>
            </a:lvl6pPr>
            <a:lvl7pPr marL="3200400" lvl="6" indent="-228600" algn="l">
              <a:lnSpc>
                <a:spcPct val="90000"/>
              </a:lnSpc>
              <a:spcBef>
                <a:spcPts val="711"/>
              </a:spcBef>
              <a:spcAft>
                <a:spcPts val="0"/>
              </a:spcAft>
              <a:buClr>
                <a:schemeClr val="dk1"/>
              </a:buClr>
              <a:buSzPts val="1422"/>
              <a:buNone/>
              <a:defRPr sz="1422"/>
            </a:lvl7pPr>
            <a:lvl8pPr marL="3657600" lvl="7" indent="-228600" algn="l">
              <a:lnSpc>
                <a:spcPct val="90000"/>
              </a:lnSpc>
              <a:spcBef>
                <a:spcPts val="711"/>
              </a:spcBef>
              <a:spcAft>
                <a:spcPts val="0"/>
              </a:spcAft>
              <a:buClr>
                <a:schemeClr val="dk1"/>
              </a:buClr>
              <a:buSzPts val="1422"/>
              <a:buNone/>
              <a:defRPr sz="1422"/>
            </a:lvl8pPr>
            <a:lvl9pPr marL="4114800" lvl="8" indent="-228600" algn="l">
              <a:lnSpc>
                <a:spcPct val="90000"/>
              </a:lnSpc>
              <a:spcBef>
                <a:spcPts val="711"/>
              </a:spcBef>
              <a:spcAft>
                <a:spcPts val="0"/>
              </a:spcAft>
              <a:buClr>
                <a:schemeClr val="dk1"/>
              </a:buClr>
              <a:buSzPts val="1422"/>
              <a:buNone/>
              <a:defRPr sz="1422"/>
            </a:lvl9pPr>
          </a:lstStyle>
          <a:p>
            <a:endParaRPr/>
          </a:p>
        </p:txBody>
      </p:sp>
      <p:sp>
        <p:nvSpPr>
          <p:cNvPr id="81" name="Google Shape;81;p33"/>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3"/>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3"/>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PE"/>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93971" y="519207"/>
            <a:ext cx="11215271" cy="1884938"/>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6257"/>
              <a:buFont typeface="Calibri"/>
              <a:buNone/>
              <a:defRPr sz="6257"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893971" y="2596022"/>
            <a:ext cx="11215271" cy="6187563"/>
          </a:xfrm>
          <a:prstGeom prst="rect">
            <a:avLst/>
          </a:prstGeom>
          <a:noFill/>
          <a:ln>
            <a:noFill/>
          </a:ln>
        </p:spPr>
        <p:txBody>
          <a:bodyPr spcFirstLastPara="1" wrap="square" lIns="91425" tIns="45700" rIns="91425" bIns="45700" anchor="t" anchorCtr="0">
            <a:normAutofit/>
          </a:bodyPr>
          <a:lstStyle>
            <a:lvl1pPr marL="457200" marR="0" lvl="0" indent="-481457" algn="l" rtl="0">
              <a:lnSpc>
                <a:spcPct val="90000"/>
              </a:lnSpc>
              <a:spcBef>
                <a:spcPts val="1422"/>
              </a:spcBef>
              <a:spcAft>
                <a:spcPts val="0"/>
              </a:spcAft>
              <a:buClr>
                <a:schemeClr val="dk1"/>
              </a:buClr>
              <a:buSzPts val="3982"/>
              <a:buFont typeface="Arial"/>
              <a:buChar char="•"/>
              <a:defRPr sz="3982" b="0" i="0" u="none" strike="noStrike" cap="none">
                <a:solidFill>
                  <a:schemeClr val="dk1"/>
                </a:solidFill>
                <a:latin typeface="Calibri"/>
                <a:ea typeface="Calibri"/>
                <a:cs typeface="Calibri"/>
                <a:sym typeface="Calibri"/>
              </a:defRPr>
            </a:lvl1pPr>
            <a:lvl2pPr marL="914400" marR="0" lvl="1" indent="-445325" algn="l" rtl="0">
              <a:lnSpc>
                <a:spcPct val="90000"/>
              </a:lnSpc>
              <a:spcBef>
                <a:spcPts val="711"/>
              </a:spcBef>
              <a:spcAft>
                <a:spcPts val="0"/>
              </a:spcAft>
              <a:buClr>
                <a:schemeClr val="dk1"/>
              </a:buClr>
              <a:buSzPts val="3413"/>
              <a:buFont typeface="Arial"/>
              <a:buChar char="•"/>
              <a:defRPr sz="3413" b="0" i="0" u="none" strike="noStrike" cap="none">
                <a:solidFill>
                  <a:schemeClr val="dk1"/>
                </a:solidFill>
                <a:latin typeface="Calibri"/>
                <a:ea typeface="Calibri"/>
                <a:cs typeface="Calibri"/>
                <a:sym typeface="Calibri"/>
              </a:defRPr>
            </a:lvl2pPr>
            <a:lvl3pPr marL="1371600" marR="0" lvl="2" indent="-409194" algn="l" rtl="0">
              <a:lnSpc>
                <a:spcPct val="90000"/>
              </a:lnSpc>
              <a:spcBef>
                <a:spcPts val="711"/>
              </a:spcBef>
              <a:spcAft>
                <a:spcPts val="0"/>
              </a:spcAft>
              <a:buClr>
                <a:schemeClr val="dk1"/>
              </a:buClr>
              <a:buSzPts val="2844"/>
              <a:buFont typeface="Arial"/>
              <a:buChar char="•"/>
              <a:defRPr sz="2844" b="0" i="0" u="none" strike="noStrike" cap="none">
                <a:solidFill>
                  <a:schemeClr val="dk1"/>
                </a:solidFill>
                <a:latin typeface="Calibri"/>
                <a:ea typeface="Calibri"/>
                <a:cs typeface="Calibri"/>
                <a:sym typeface="Calibri"/>
              </a:defRPr>
            </a:lvl3pPr>
            <a:lvl4pPr marL="1828800" marR="0" lvl="3" indent="-391160" algn="l" rtl="0">
              <a:lnSpc>
                <a:spcPct val="90000"/>
              </a:lnSpc>
              <a:spcBef>
                <a:spcPts val="711"/>
              </a:spcBef>
              <a:spcAft>
                <a:spcPts val="0"/>
              </a:spcAft>
              <a:buClr>
                <a:schemeClr val="dk1"/>
              </a:buClr>
              <a:buSzPts val="2560"/>
              <a:buFont typeface="Arial"/>
              <a:buChar char="•"/>
              <a:defRPr sz="2560" b="0" i="0" u="none" strike="noStrike" cap="none">
                <a:solidFill>
                  <a:schemeClr val="dk1"/>
                </a:solidFill>
                <a:latin typeface="Calibri"/>
                <a:ea typeface="Calibri"/>
                <a:cs typeface="Calibri"/>
                <a:sym typeface="Calibri"/>
              </a:defRPr>
            </a:lvl4pPr>
            <a:lvl5pPr marL="2286000" marR="0" lvl="4" indent="-391160" algn="l" rtl="0">
              <a:lnSpc>
                <a:spcPct val="90000"/>
              </a:lnSpc>
              <a:spcBef>
                <a:spcPts val="711"/>
              </a:spcBef>
              <a:spcAft>
                <a:spcPts val="0"/>
              </a:spcAft>
              <a:buClr>
                <a:schemeClr val="dk1"/>
              </a:buClr>
              <a:buSzPts val="2560"/>
              <a:buFont typeface="Arial"/>
              <a:buChar char="•"/>
              <a:defRPr sz="2560" b="0" i="0" u="none" strike="noStrike" cap="none">
                <a:solidFill>
                  <a:schemeClr val="dk1"/>
                </a:solidFill>
                <a:latin typeface="Calibri"/>
                <a:ea typeface="Calibri"/>
                <a:cs typeface="Calibri"/>
                <a:sym typeface="Calibri"/>
              </a:defRPr>
            </a:lvl5pPr>
            <a:lvl6pPr marL="2743200" marR="0" lvl="5" indent="-391160" algn="l" rtl="0">
              <a:lnSpc>
                <a:spcPct val="90000"/>
              </a:lnSpc>
              <a:spcBef>
                <a:spcPts val="711"/>
              </a:spcBef>
              <a:spcAft>
                <a:spcPts val="0"/>
              </a:spcAft>
              <a:buClr>
                <a:schemeClr val="dk1"/>
              </a:buClr>
              <a:buSzPts val="2560"/>
              <a:buFont typeface="Arial"/>
              <a:buChar char="•"/>
              <a:defRPr sz="2560" b="0" i="0" u="none" strike="noStrike" cap="none">
                <a:solidFill>
                  <a:schemeClr val="dk1"/>
                </a:solidFill>
                <a:latin typeface="Calibri"/>
                <a:ea typeface="Calibri"/>
                <a:cs typeface="Calibri"/>
                <a:sym typeface="Calibri"/>
              </a:defRPr>
            </a:lvl6pPr>
            <a:lvl7pPr marL="3200400" marR="0" lvl="6" indent="-391160" algn="l" rtl="0">
              <a:lnSpc>
                <a:spcPct val="90000"/>
              </a:lnSpc>
              <a:spcBef>
                <a:spcPts val="711"/>
              </a:spcBef>
              <a:spcAft>
                <a:spcPts val="0"/>
              </a:spcAft>
              <a:buClr>
                <a:schemeClr val="dk1"/>
              </a:buClr>
              <a:buSzPts val="2560"/>
              <a:buFont typeface="Arial"/>
              <a:buChar char="•"/>
              <a:defRPr sz="2560" b="0" i="0" u="none" strike="noStrike" cap="none">
                <a:solidFill>
                  <a:schemeClr val="dk1"/>
                </a:solidFill>
                <a:latin typeface="Calibri"/>
                <a:ea typeface="Calibri"/>
                <a:cs typeface="Calibri"/>
                <a:sym typeface="Calibri"/>
              </a:defRPr>
            </a:lvl7pPr>
            <a:lvl8pPr marL="3657600" marR="0" lvl="7" indent="-391159" algn="l" rtl="0">
              <a:lnSpc>
                <a:spcPct val="90000"/>
              </a:lnSpc>
              <a:spcBef>
                <a:spcPts val="711"/>
              </a:spcBef>
              <a:spcAft>
                <a:spcPts val="0"/>
              </a:spcAft>
              <a:buClr>
                <a:schemeClr val="dk1"/>
              </a:buClr>
              <a:buSzPts val="2560"/>
              <a:buFont typeface="Arial"/>
              <a:buChar char="•"/>
              <a:defRPr sz="2560" b="0" i="0" u="none" strike="noStrike" cap="none">
                <a:solidFill>
                  <a:schemeClr val="dk1"/>
                </a:solidFill>
                <a:latin typeface="Calibri"/>
                <a:ea typeface="Calibri"/>
                <a:cs typeface="Calibri"/>
                <a:sym typeface="Calibri"/>
              </a:defRPr>
            </a:lvl8pPr>
            <a:lvl9pPr marL="4114800" marR="0" lvl="8" indent="-391159" algn="l" rtl="0">
              <a:lnSpc>
                <a:spcPct val="90000"/>
              </a:lnSpc>
              <a:spcBef>
                <a:spcPts val="711"/>
              </a:spcBef>
              <a:spcAft>
                <a:spcPts val="0"/>
              </a:spcAft>
              <a:buClr>
                <a:schemeClr val="dk1"/>
              </a:buClr>
              <a:buSzPts val="2560"/>
              <a:buFont typeface="Arial"/>
              <a:buChar char="•"/>
              <a:defRPr sz="2560" b="0" i="0" u="none" strike="noStrike" cap="none">
                <a:solidFill>
                  <a:schemeClr val="dk1"/>
                </a:solidFill>
                <a:latin typeface="Calibri"/>
                <a:ea typeface="Calibri"/>
                <a:cs typeface="Calibri"/>
                <a:sym typeface="Calibri"/>
              </a:defRPr>
            </a:lvl9pPr>
          </a:lstStyle>
          <a:p>
            <a:endParaRPr/>
          </a:p>
        </p:txBody>
      </p:sp>
      <p:sp>
        <p:nvSpPr>
          <p:cNvPr id="12" name="Google Shape;12;p24"/>
          <p:cNvSpPr txBox="1">
            <a:spLocks noGrp="1"/>
          </p:cNvSpPr>
          <p:nvPr>
            <p:ph type="dt" idx="10"/>
          </p:nvPr>
        </p:nvSpPr>
        <p:spPr>
          <a:xfrm>
            <a:off x="893971" y="9038674"/>
            <a:ext cx="2925723" cy="51920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706"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4"/>
          <p:cNvSpPr txBox="1">
            <a:spLocks noGrp="1"/>
          </p:cNvSpPr>
          <p:nvPr>
            <p:ph type="ftr" idx="11"/>
          </p:nvPr>
        </p:nvSpPr>
        <p:spPr>
          <a:xfrm>
            <a:off x="4307315" y="9038674"/>
            <a:ext cx="4388584" cy="51920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706"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9183519" y="9038674"/>
            <a:ext cx="2925723" cy="51920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706" b="0" i="0" u="none" strike="noStrike" cap="none">
                <a:solidFill>
                  <a:srgbClr val="888888"/>
                </a:solidFill>
                <a:latin typeface="Calibri"/>
                <a:ea typeface="Calibri"/>
                <a:cs typeface="Calibri"/>
                <a:sym typeface="Calibri"/>
              </a:defRPr>
            </a:lvl1pPr>
            <a:lvl2pPr marL="0" marR="0" lvl="1" indent="0" algn="r" rtl="0">
              <a:spcBef>
                <a:spcPts val="0"/>
              </a:spcBef>
              <a:buNone/>
              <a:defRPr sz="1706" b="0" i="0" u="none" strike="noStrike" cap="none">
                <a:solidFill>
                  <a:srgbClr val="888888"/>
                </a:solidFill>
                <a:latin typeface="Calibri"/>
                <a:ea typeface="Calibri"/>
                <a:cs typeface="Calibri"/>
                <a:sym typeface="Calibri"/>
              </a:defRPr>
            </a:lvl2pPr>
            <a:lvl3pPr marL="0" marR="0" lvl="2" indent="0" algn="r" rtl="0">
              <a:spcBef>
                <a:spcPts val="0"/>
              </a:spcBef>
              <a:buNone/>
              <a:defRPr sz="1706" b="0" i="0" u="none" strike="noStrike" cap="none">
                <a:solidFill>
                  <a:srgbClr val="888888"/>
                </a:solidFill>
                <a:latin typeface="Calibri"/>
                <a:ea typeface="Calibri"/>
                <a:cs typeface="Calibri"/>
                <a:sym typeface="Calibri"/>
              </a:defRPr>
            </a:lvl3pPr>
            <a:lvl4pPr marL="0" marR="0" lvl="3" indent="0" algn="r" rtl="0">
              <a:spcBef>
                <a:spcPts val="0"/>
              </a:spcBef>
              <a:buNone/>
              <a:defRPr sz="1706" b="0" i="0" u="none" strike="noStrike" cap="none">
                <a:solidFill>
                  <a:srgbClr val="888888"/>
                </a:solidFill>
                <a:latin typeface="Calibri"/>
                <a:ea typeface="Calibri"/>
                <a:cs typeface="Calibri"/>
                <a:sym typeface="Calibri"/>
              </a:defRPr>
            </a:lvl4pPr>
            <a:lvl5pPr marL="0" marR="0" lvl="4" indent="0" algn="r" rtl="0">
              <a:spcBef>
                <a:spcPts val="0"/>
              </a:spcBef>
              <a:buNone/>
              <a:defRPr sz="1706" b="0" i="0" u="none" strike="noStrike" cap="none">
                <a:solidFill>
                  <a:srgbClr val="888888"/>
                </a:solidFill>
                <a:latin typeface="Calibri"/>
                <a:ea typeface="Calibri"/>
                <a:cs typeface="Calibri"/>
                <a:sym typeface="Calibri"/>
              </a:defRPr>
            </a:lvl5pPr>
            <a:lvl6pPr marL="0" marR="0" lvl="5" indent="0" algn="r" rtl="0">
              <a:spcBef>
                <a:spcPts val="0"/>
              </a:spcBef>
              <a:buNone/>
              <a:defRPr sz="1706" b="0" i="0" u="none" strike="noStrike" cap="none">
                <a:solidFill>
                  <a:srgbClr val="888888"/>
                </a:solidFill>
                <a:latin typeface="Calibri"/>
                <a:ea typeface="Calibri"/>
                <a:cs typeface="Calibri"/>
                <a:sym typeface="Calibri"/>
              </a:defRPr>
            </a:lvl6pPr>
            <a:lvl7pPr marL="0" marR="0" lvl="6" indent="0" algn="r" rtl="0">
              <a:spcBef>
                <a:spcPts val="0"/>
              </a:spcBef>
              <a:buNone/>
              <a:defRPr sz="1706" b="0" i="0" u="none" strike="noStrike" cap="none">
                <a:solidFill>
                  <a:srgbClr val="888888"/>
                </a:solidFill>
                <a:latin typeface="Calibri"/>
                <a:ea typeface="Calibri"/>
                <a:cs typeface="Calibri"/>
                <a:sym typeface="Calibri"/>
              </a:defRPr>
            </a:lvl7pPr>
            <a:lvl8pPr marL="0" marR="0" lvl="7" indent="0" algn="r" rtl="0">
              <a:spcBef>
                <a:spcPts val="0"/>
              </a:spcBef>
              <a:buNone/>
              <a:defRPr sz="1706" b="0" i="0" u="none" strike="noStrike" cap="none">
                <a:solidFill>
                  <a:srgbClr val="888888"/>
                </a:solidFill>
                <a:latin typeface="Calibri"/>
                <a:ea typeface="Calibri"/>
                <a:cs typeface="Calibri"/>
                <a:sym typeface="Calibri"/>
              </a:defRPr>
            </a:lvl8pPr>
            <a:lvl9pPr marL="0" marR="0" lvl="8" indent="0" algn="r" rtl="0">
              <a:spcBef>
                <a:spcPts val="0"/>
              </a:spcBef>
              <a:buNone/>
              <a:defRPr sz="1706"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PE"/>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975241" y="2319338"/>
            <a:ext cx="11052731" cy="25558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C00000"/>
              </a:buClr>
              <a:buSzPts val="8800"/>
              <a:buFont typeface="Calibri"/>
              <a:buNone/>
            </a:pPr>
            <a:r>
              <a:rPr lang="es-PE" sz="8800" b="1">
                <a:solidFill>
                  <a:srgbClr val="C00000"/>
                </a:solidFill>
              </a:rPr>
              <a:t>Microcontroladores</a:t>
            </a:r>
            <a:endParaRPr/>
          </a:p>
        </p:txBody>
      </p:sp>
      <p:sp>
        <p:nvSpPr>
          <p:cNvPr id="101" name="Google Shape;101;p1"/>
          <p:cNvSpPr txBox="1">
            <a:spLocks noGrp="1"/>
          </p:cNvSpPr>
          <p:nvPr>
            <p:ph type="subTitle" idx="1"/>
          </p:nvPr>
        </p:nvSpPr>
        <p:spPr>
          <a:xfrm>
            <a:off x="1625402" y="4887282"/>
            <a:ext cx="9752410" cy="143937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s-PE" sz="4400" b="1"/>
              <a:t>Laboratorio Dirigido N° 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10"/>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5) Instrucciones según su formato:</a:t>
            </a:r>
            <a:endParaRPr sz="4800"/>
          </a:p>
        </p:txBody>
      </p:sp>
      <p:sp>
        <p:nvSpPr>
          <p:cNvPr id="164" name="Google Shape;164;p10"/>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715963" lvl="0" indent="0" algn="l" rtl="0">
              <a:lnSpc>
                <a:spcPct val="90000"/>
              </a:lnSpc>
              <a:spcBef>
                <a:spcPts val="0"/>
              </a:spcBef>
              <a:spcAft>
                <a:spcPts val="0"/>
              </a:spcAft>
              <a:buClr>
                <a:schemeClr val="dk1"/>
              </a:buClr>
              <a:buSzPts val="3900"/>
              <a:buNone/>
            </a:pPr>
            <a:r>
              <a:rPr lang="es-PE"/>
              <a:t>5.1) Instrucciones orientadas al byte:</a:t>
            </a:r>
            <a:endParaRPr/>
          </a:p>
          <a:p>
            <a:pPr marL="325069" lvl="0" indent="-72211" algn="l" rtl="0">
              <a:lnSpc>
                <a:spcPct val="90000"/>
              </a:lnSpc>
              <a:spcBef>
                <a:spcPts val="1422"/>
              </a:spcBef>
              <a:spcAft>
                <a:spcPts val="0"/>
              </a:spcAft>
              <a:buClr>
                <a:schemeClr val="dk1"/>
              </a:buClr>
              <a:buSzPts val="3982"/>
              <a:buNone/>
            </a:pPr>
            <a:endParaRPr/>
          </a:p>
        </p:txBody>
      </p:sp>
      <p:pic>
        <p:nvPicPr>
          <p:cNvPr id="165" name="Google Shape;165;p10"/>
          <p:cNvPicPr preferRelativeResize="0"/>
          <p:nvPr/>
        </p:nvPicPr>
        <p:blipFill rotWithShape="1">
          <a:blip r:embed="rId3">
            <a:alphaModFix/>
          </a:blip>
          <a:srcRect l="3985" t="30686" r="53787" b="22339"/>
          <a:stretch/>
        </p:blipFill>
        <p:spPr>
          <a:xfrm>
            <a:off x="1900823" y="3157611"/>
            <a:ext cx="9220257" cy="54625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1"/>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5) Instrucciones según su formato:</a:t>
            </a:r>
            <a:endParaRPr sz="4800"/>
          </a:p>
        </p:txBody>
      </p:sp>
      <p:sp>
        <p:nvSpPr>
          <p:cNvPr id="171" name="Google Shape;171;p11"/>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715963" lvl="0" indent="0" algn="l" rtl="0">
              <a:lnSpc>
                <a:spcPct val="90000"/>
              </a:lnSpc>
              <a:spcBef>
                <a:spcPts val="0"/>
              </a:spcBef>
              <a:spcAft>
                <a:spcPts val="0"/>
              </a:spcAft>
              <a:buClr>
                <a:schemeClr val="dk1"/>
              </a:buClr>
              <a:buSzPts val="3900"/>
              <a:buNone/>
            </a:pPr>
            <a:r>
              <a:rPr lang="es-PE"/>
              <a:t>5.2) Instrucciones orientadas al bit:</a:t>
            </a:r>
            <a:endParaRPr/>
          </a:p>
          <a:p>
            <a:pPr marL="325069" lvl="0" indent="-72211" algn="l" rtl="0">
              <a:lnSpc>
                <a:spcPct val="90000"/>
              </a:lnSpc>
              <a:spcBef>
                <a:spcPts val="1422"/>
              </a:spcBef>
              <a:spcAft>
                <a:spcPts val="0"/>
              </a:spcAft>
              <a:buClr>
                <a:schemeClr val="dk1"/>
              </a:buClr>
              <a:buSzPts val="3982"/>
              <a:buNone/>
            </a:pPr>
            <a:endParaRPr/>
          </a:p>
        </p:txBody>
      </p:sp>
      <p:pic>
        <p:nvPicPr>
          <p:cNvPr id="172" name="Google Shape;172;p11"/>
          <p:cNvPicPr preferRelativeResize="0"/>
          <p:nvPr/>
        </p:nvPicPr>
        <p:blipFill rotWithShape="1">
          <a:blip r:embed="rId3">
            <a:alphaModFix/>
          </a:blip>
          <a:srcRect l="3896" t="28553" r="53882" b="25160"/>
          <a:stretch/>
        </p:blipFill>
        <p:spPr>
          <a:xfrm>
            <a:off x="1907205" y="3162663"/>
            <a:ext cx="9189163" cy="545746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5) Instrucciones según su formato:</a:t>
            </a:r>
            <a:endParaRPr sz="4800"/>
          </a:p>
        </p:txBody>
      </p:sp>
      <p:sp>
        <p:nvSpPr>
          <p:cNvPr id="178" name="Google Shape;178;p12"/>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715963" lvl="0" indent="0" algn="l" rtl="0">
              <a:lnSpc>
                <a:spcPct val="90000"/>
              </a:lnSpc>
              <a:spcBef>
                <a:spcPts val="0"/>
              </a:spcBef>
              <a:spcAft>
                <a:spcPts val="0"/>
              </a:spcAft>
              <a:buClr>
                <a:schemeClr val="dk1"/>
              </a:buClr>
              <a:buSzPts val="3900"/>
              <a:buNone/>
            </a:pPr>
            <a:r>
              <a:rPr lang="es-PE"/>
              <a:t>5.3) Instrucciones literales y de control:</a:t>
            </a:r>
            <a:endParaRPr/>
          </a:p>
          <a:p>
            <a:pPr marL="325069" lvl="0" indent="-72211" algn="l" rtl="0">
              <a:lnSpc>
                <a:spcPct val="90000"/>
              </a:lnSpc>
              <a:spcBef>
                <a:spcPts val="1422"/>
              </a:spcBef>
              <a:spcAft>
                <a:spcPts val="0"/>
              </a:spcAft>
              <a:buClr>
                <a:schemeClr val="dk1"/>
              </a:buClr>
              <a:buSzPts val="3982"/>
              <a:buNone/>
            </a:pPr>
            <a:endParaRPr/>
          </a:p>
        </p:txBody>
      </p:sp>
      <p:pic>
        <p:nvPicPr>
          <p:cNvPr id="179" name="Google Shape;179;p12"/>
          <p:cNvPicPr preferRelativeResize="0"/>
          <p:nvPr/>
        </p:nvPicPr>
        <p:blipFill rotWithShape="1">
          <a:blip r:embed="rId3">
            <a:alphaModFix/>
          </a:blip>
          <a:srcRect l="3457" t="26390" r="54158" b="27432"/>
          <a:stretch/>
        </p:blipFill>
        <p:spPr>
          <a:xfrm>
            <a:off x="1906246" y="3160370"/>
            <a:ext cx="9190122" cy="545975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3"/>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6) Juego de Instrucciones:</a:t>
            </a:r>
            <a:endParaRPr sz="4800">
              <a:solidFill>
                <a:srgbClr val="C00000"/>
              </a:solidFill>
            </a:endParaRPr>
          </a:p>
        </p:txBody>
      </p:sp>
      <p:sp>
        <p:nvSpPr>
          <p:cNvPr id="185" name="Google Shape;185;p13"/>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PE" sz="2800"/>
              <a:t>En la hoja de datos del PIC18F4550, encontrar:</a:t>
            </a:r>
            <a:endParaRPr/>
          </a:p>
          <a:p>
            <a:pPr marL="325069" lvl="0" indent="-325069" algn="l" rtl="0">
              <a:lnSpc>
                <a:spcPct val="90000"/>
              </a:lnSpc>
              <a:spcBef>
                <a:spcPts val="1422"/>
              </a:spcBef>
              <a:spcAft>
                <a:spcPts val="0"/>
              </a:spcAft>
              <a:buClr>
                <a:schemeClr val="dk1"/>
              </a:buClr>
              <a:buSzPts val="2800"/>
              <a:buFont typeface="Calibri"/>
              <a:buChar char="-"/>
            </a:pPr>
            <a:r>
              <a:rPr lang="es-PE" sz="2800"/>
              <a:t>Instrucciones orientadas a byte.</a:t>
            </a:r>
            <a:endParaRPr/>
          </a:p>
          <a:p>
            <a:pPr marL="325069" lvl="0" indent="-325069" algn="l" rtl="0">
              <a:lnSpc>
                <a:spcPct val="90000"/>
              </a:lnSpc>
              <a:spcBef>
                <a:spcPts val="1422"/>
              </a:spcBef>
              <a:spcAft>
                <a:spcPts val="0"/>
              </a:spcAft>
              <a:buClr>
                <a:schemeClr val="dk1"/>
              </a:buClr>
              <a:buSzPts val="2800"/>
              <a:buFont typeface="Calibri"/>
              <a:buChar char="-"/>
            </a:pPr>
            <a:r>
              <a:rPr lang="es-PE" sz="2800"/>
              <a:t>Instrucciones orientadas a bit.</a:t>
            </a:r>
            <a:endParaRPr/>
          </a:p>
          <a:p>
            <a:pPr marL="325069" lvl="0" indent="-325069" algn="l" rtl="0">
              <a:lnSpc>
                <a:spcPct val="90000"/>
              </a:lnSpc>
              <a:spcBef>
                <a:spcPts val="1422"/>
              </a:spcBef>
              <a:spcAft>
                <a:spcPts val="0"/>
              </a:spcAft>
              <a:buClr>
                <a:schemeClr val="dk1"/>
              </a:buClr>
              <a:buSzPts val="2800"/>
              <a:buFont typeface="Calibri"/>
              <a:buChar char="-"/>
            </a:pPr>
            <a:r>
              <a:rPr lang="es-PE" sz="2800"/>
              <a:t>Instrucciones literales y de control.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6) Juego de Instrucciones:</a:t>
            </a:r>
            <a:endParaRPr sz="4800"/>
          </a:p>
        </p:txBody>
      </p:sp>
      <p:pic>
        <p:nvPicPr>
          <p:cNvPr id="191" name="Google Shape;191;p14"/>
          <p:cNvPicPr preferRelativeResize="0"/>
          <p:nvPr/>
        </p:nvPicPr>
        <p:blipFill rotWithShape="1">
          <a:blip r:embed="rId3">
            <a:alphaModFix/>
          </a:blip>
          <a:srcRect l="3220" t="46161" r="53926" b="24364"/>
          <a:stretch/>
        </p:blipFill>
        <p:spPr>
          <a:xfrm>
            <a:off x="735977" y="2284413"/>
            <a:ext cx="5765630" cy="3242877"/>
          </a:xfrm>
          <a:prstGeom prst="rect">
            <a:avLst/>
          </a:prstGeom>
          <a:noFill/>
          <a:ln>
            <a:noFill/>
          </a:ln>
        </p:spPr>
      </p:pic>
      <p:pic>
        <p:nvPicPr>
          <p:cNvPr id="192" name="Google Shape;192;p14"/>
          <p:cNvPicPr preferRelativeResize="0"/>
          <p:nvPr/>
        </p:nvPicPr>
        <p:blipFill rotWithShape="1">
          <a:blip r:embed="rId4">
            <a:alphaModFix/>
          </a:blip>
          <a:srcRect l="3482" t="29620" r="54276" b="19761"/>
          <a:stretch/>
        </p:blipFill>
        <p:spPr>
          <a:xfrm>
            <a:off x="6512009" y="4559643"/>
            <a:ext cx="6029678" cy="40643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15"/>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6) Juego de Instrucciones:</a:t>
            </a:r>
            <a:endParaRPr sz="4800"/>
          </a:p>
        </p:txBody>
      </p:sp>
      <p:pic>
        <p:nvPicPr>
          <p:cNvPr id="198" name="Google Shape;198;p15"/>
          <p:cNvPicPr preferRelativeResize="0">
            <a:picLocks noGrp="1"/>
          </p:cNvPicPr>
          <p:nvPr>
            <p:ph type="body" idx="1"/>
          </p:nvPr>
        </p:nvPicPr>
        <p:blipFill rotWithShape="1">
          <a:blip r:embed="rId3">
            <a:alphaModFix/>
          </a:blip>
          <a:srcRect l="3220" t="28705" r="53926" b="26302"/>
          <a:stretch/>
        </p:blipFill>
        <p:spPr>
          <a:xfrm>
            <a:off x="1468223" y="2296913"/>
            <a:ext cx="10070465" cy="594741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6"/>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6) Juego de Instrucciones:</a:t>
            </a:r>
            <a:endParaRPr sz="4800"/>
          </a:p>
        </p:txBody>
      </p:sp>
      <p:pic>
        <p:nvPicPr>
          <p:cNvPr id="204" name="Google Shape;204;p16"/>
          <p:cNvPicPr preferRelativeResize="0"/>
          <p:nvPr/>
        </p:nvPicPr>
        <p:blipFill rotWithShape="1">
          <a:blip r:embed="rId3">
            <a:alphaModFix/>
          </a:blip>
          <a:srcRect l="3874" t="25215" r="54757" b="24322"/>
          <a:stretch/>
        </p:blipFill>
        <p:spPr>
          <a:xfrm>
            <a:off x="1968707" y="2293341"/>
            <a:ext cx="9078235" cy="62292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7"/>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6) Juego de Instrucciones:</a:t>
            </a:r>
            <a:endParaRPr sz="4800"/>
          </a:p>
        </p:txBody>
      </p:sp>
      <p:pic>
        <p:nvPicPr>
          <p:cNvPr id="210" name="Google Shape;210;p17"/>
          <p:cNvPicPr preferRelativeResize="0">
            <a:picLocks noGrp="1"/>
          </p:cNvPicPr>
          <p:nvPr>
            <p:ph type="body" idx="1"/>
          </p:nvPr>
        </p:nvPicPr>
        <p:blipFill rotWithShape="1">
          <a:blip r:embed="rId3">
            <a:alphaModFix/>
          </a:blip>
          <a:srcRect l="2799" t="34524" r="53926" b="42939"/>
          <a:stretch/>
        </p:blipFill>
        <p:spPr>
          <a:xfrm>
            <a:off x="1663065" y="2303556"/>
            <a:ext cx="9678035" cy="2835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18"/>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Ejemplo 2: </a:t>
            </a:r>
            <a:r>
              <a:rPr lang="es-PE" sz="4800">
                <a:solidFill>
                  <a:srgbClr val="C00000"/>
                </a:solidFill>
              </a:rPr>
              <a:t>Enunciado</a:t>
            </a:r>
            <a:endParaRPr sz="4800"/>
          </a:p>
        </p:txBody>
      </p:sp>
      <p:sp>
        <p:nvSpPr>
          <p:cNvPr id="216" name="Google Shape;216;p18"/>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PE" sz="2800"/>
              <a:t>Se requiere implementar una compuerta NOT en lenguaje ensamblador, con el PIC18F4550.</a:t>
            </a:r>
            <a:endParaRPr/>
          </a:p>
          <a:p>
            <a:pPr marL="325069" lvl="0" indent="-325069" algn="l" rtl="0">
              <a:lnSpc>
                <a:spcPct val="90000"/>
              </a:lnSpc>
              <a:spcBef>
                <a:spcPts val="1422"/>
              </a:spcBef>
              <a:spcAft>
                <a:spcPts val="0"/>
              </a:spcAft>
              <a:buClr>
                <a:schemeClr val="dk1"/>
              </a:buClr>
              <a:buSzPts val="2800"/>
              <a:buFont typeface="Calibri"/>
              <a:buChar char="-"/>
            </a:pPr>
            <a:r>
              <a:rPr lang="es-PE" sz="2800"/>
              <a:t>Realizar un diagrama de flujo.</a:t>
            </a:r>
            <a:endParaRPr sz="2800"/>
          </a:p>
          <a:p>
            <a:pPr marL="325069" lvl="0" indent="0" algn="l" rtl="0">
              <a:lnSpc>
                <a:spcPct val="90000"/>
              </a:lnSpc>
              <a:spcBef>
                <a:spcPts val="1422"/>
              </a:spcBef>
              <a:spcAft>
                <a:spcPts val="0"/>
              </a:spcAft>
              <a:buNone/>
            </a:pPr>
            <a:endParaRPr sz="2800"/>
          </a:p>
          <a:p>
            <a:pPr marL="325069" lvl="0" indent="-325069" algn="l" rtl="0">
              <a:lnSpc>
                <a:spcPct val="90000"/>
              </a:lnSpc>
              <a:spcBef>
                <a:spcPts val="1422"/>
              </a:spcBef>
              <a:spcAft>
                <a:spcPts val="0"/>
              </a:spcAft>
              <a:buClr>
                <a:schemeClr val="dk1"/>
              </a:buClr>
              <a:buSzPts val="2800"/>
              <a:buFont typeface="Calibri"/>
              <a:buChar char="-"/>
            </a:pPr>
            <a:r>
              <a:rPr lang="es-PE" sz="2800"/>
              <a:t>Realizar un código en ensamblador, basado en el diagrama de flujos.</a:t>
            </a:r>
            <a:endParaRPr/>
          </a:p>
          <a:p>
            <a:pPr marL="0" lvl="0" indent="0" algn="l" rtl="0">
              <a:lnSpc>
                <a:spcPct val="90000"/>
              </a:lnSpc>
              <a:spcBef>
                <a:spcPts val="1422"/>
              </a:spcBef>
              <a:spcAft>
                <a:spcPts val="0"/>
              </a:spcAft>
              <a:buClr>
                <a:schemeClr val="dk1"/>
              </a:buClr>
              <a:buSzPts val="3982"/>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9"/>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Ejemplo 3: </a:t>
            </a:r>
            <a:r>
              <a:rPr lang="es-PE" sz="4800">
                <a:solidFill>
                  <a:srgbClr val="C00000"/>
                </a:solidFill>
              </a:rPr>
              <a:t>Enunciado</a:t>
            </a:r>
            <a:endParaRPr sz="4800"/>
          </a:p>
        </p:txBody>
      </p:sp>
      <p:sp>
        <p:nvSpPr>
          <p:cNvPr id="222" name="Google Shape;222;p19"/>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PE" sz="2800"/>
              <a:t>Se requiere implementar una compuerta AND en lenguaje ensamblador, con el PIC18F4550.</a:t>
            </a:r>
            <a:endParaRPr sz="2800"/>
          </a:p>
          <a:p>
            <a:pPr marL="0" lvl="0" indent="0" algn="l" rtl="0">
              <a:lnSpc>
                <a:spcPct val="90000"/>
              </a:lnSpc>
              <a:spcBef>
                <a:spcPts val="0"/>
              </a:spcBef>
              <a:spcAft>
                <a:spcPts val="0"/>
              </a:spcAft>
              <a:buClr>
                <a:schemeClr val="dk1"/>
              </a:buClr>
              <a:buSzPts val="2800"/>
              <a:buNone/>
            </a:pPr>
            <a:endParaRPr sz="2800"/>
          </a:p>
          <a:p>
            <a:pPr marL="325069" lvl="0" indent="-325069" algn="l" rtl="0">
              <a:lnSpc>
                <a:spcPct val="90000"/>
              </a:lnSpc>
              <a:spcBef>
                <a:spcPts val="1422"/>
              </a:spcBef>
              <a:spcAft>
                <a:spcPts val="0"/>
              </a:spcAft>
              <a:buClr>
                <a:schemeClr val="dk1"/>
              </a:buClr>
              <a:buSzPts val="2800"/>
              <a:buFont typeface="Calibri"/>
              <a:buChar char="-"/>
            </a:pPr>
            <a:r>
              <a:rPr lang="es-PE" sz="2800"/>
              <a:t>Realizar un diagrama de flujo.</a:t>
            </a:r>
            <a:endParaRPr sz="2800"/>
          </a:p>
          <a:p>
            <a:pPr marL="325069" lvl="0" indent="0" algn="l" rtl="0">
              <a:lnSpc>
                <a:spcPct val="90000"/>
              </a:lnSpc>
              <a:spcBef>
                <a:spcPts val="1422"/>
              </a:spcBef>
              <a:spcAft>
                <a:spcPts val="0"/>
              </a:spcAft>
              <a:buNone/>
            </a:pPr>
            <a:endParaRPr sz="2800"/>
          </a:p>
          <a:p>
            <a:pPr marL="325069" lvl="0" indent="-325069" algn="l" rtl="0">
              <a:lnSpc>
                <a:spcPct val="90000"/>
              </a:lnSpc>
              <a:spcBef>
                <a:spcPts val="1422"/>
              </a:spcBef>
              <a:spcAft>
                <a:spcPts val="0"/>
              </a:spcAft>
              <a:buClr>
                <a:schemeClr val="dk1"/>
              </a:buClr>
              <a:buSzPts val="2800"/>
              <a:buFont typeface="Calibri"/>
              <a:buChar char="-"/>
            </a:pPr>
            <a:r>
              <a:rPr lang="es-PE" sz="2800"/>
              <a:t>Realizar un código en ensamblador, basado en el diagrama de flujos.</a:t>
            </a:r>
            <a:endParaRPr/>
          </a:p>
          <a:p>
            <a:pPr marL="0" lvl="0" indent="0" algn="l" rtl="0">
              <a:lnSpc>
                <a:spcPct val="90000"/>
              </a:lnSpc>
              <a:spcBef>
                <a:spcPts val="1422"/>
              </a:spcBef>
              <a:spcAft>
                <a:spcPts val="0"/>
              </a:spcAft>
              <a:buClr>
                <a:schemeClr val="dk1"/>
              </a:buClr>
              <a:buSzPts val="2800"/>
              <a:buNone/>
            </a:pPr>
            <a:endParaRPr sz="2800"/>
          </a:p>
          <a:p>
            <a:pPr marL="0" lvl="0" indent="0" algn="l" rtl="0">
              <a:lnSpc>
                <a:spcPct val="90000"/>
              </a:lnSpc>
              <a:spcBef>
                <a:spcPts val="1422"/>
              </a:spcBef>
              <a:spcAft>
                <a:spcPts val="0"/>
              </a:spcAft>
              <a:buClr>
                <a:schemeClr val="dk1"/>
              </a:buClr>
              <a:buSzPts val="3982"/>
              <a:buNone/>
            </a:pPr>
            <a:endParaRPr/>
          </a:p>
          <a:p>
            <a:pPr marL="0" lvl="0" indent="0" algn="l" rtl="0">
              <a:lnSpc>
                <a:spcPct val="90000"/>
              </a:lnSpc>
              <a:spcBef>
                <a:spcPts val="1422"/>
              </a:spcBef>
              <a:spcAft>
                <a:spcPts val="0"/>
              </a:spcAft>
              <a:buClr>
                <a:schemeClr val="dk1"/>
              </a:buClr>
              <a:buSzPts val="3982"/>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Actividades:</a:t>
            </a:r>
            <a:endParaRPr/>
          </a:p>
        </p:txBody>
      </p:sp>
      <p:sp>
        <p:nvSpPr>
          <p:cNvPr id="108" name="Google Shape;108;p2"/>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325069" lvl="0" indent="-325069" algn="l" rtl="0">
              <a:lnSpc>
                <a:spcPct val="90000"/>
              </a:lnSpc>
              <a:spcBef>
                <a:spcPts val="0"/>
              </a:spcBef>
              <a:spcAft>
                <a:spcPts val="0"/>
              </a:spcAft>
              <a:buClr>
                <a:schemeClr val="dk1"/>
              </a:buClr>
              <a:buSzPts val="2800"/>
              <a:buChar char="•"/>
            </a:pPr>
            <a:r>
              <a:rPr lang="es-PE" sz="2800" dirty="0"/>
              <a:t>Aprender a realizar diagrama de flujo para código ensamblador, mediante ejemplos demostrativos.</a:t>
            </a:r>
            <a:endParaRPr dirty="0"/>
          </a:p>
          <a:p>
            <a:pPr marL="325069" lvl="0" indent="-325069" algn="just" rtl="0">
              <a:lnSpc>
                <a:spcPct val="90000"/>
              </a:lnSpc>
              <a:spcBef>
                <a:spcPts val="1422"/>
              </a:spcBef>
              <a:spcAft>
                <a:spcPts val="0"/>
              </a:spcAft>
              <a:buClr>
                <a:schemeClr val="dk1"/>
              </a:buClr>
              <a:buSzPts val="2800"/>
              <a:buChar char="•"/>
            </a:pPr>
            <a:r>
              <a:rPr lang="es-PE" sz="2800" dirty="0"/>
              <a:t>Conocer los registros necesarios para la configuración del microcontrolador.</a:t>
            </a:r>
            <a:endParaRPr dirty="0"/>
          </a:p>
          <a:p>
            <a:pPr marL="325069" lvl="0" indent="-325069" algn="l" rtl="0">
              <a:lnSpc>
                <a:spcPct val="90000"/>
              </a:lnSpc>
              <a:spcBef>
                <a:spcPts val="1422"/>
              </a:spcBef>
              <a:spcAft>
                <a:spcPts val="0"/>
              </a:spcAft>
              <a:buClr>
                <a:schemeClr val="dk1"/>
              </a:buClr>
              <a:buSzPts val="2800"/>
              <a:buChar char="•"/>
            </a:pPr>
            <a:r>
              <a:rPr lang="es-PE" sz="2800" dirty="0"/>
              <a:t>Conocer las instrucciones básicas en ensamblador.</a:t>
            </a:r>
            <a:endParaRPr dirty="0"/>
          </a:p>
          <a:p>
            <a:pPr marL="325069" lvl="0" indent="-325069" algn="l" rtl="0">
              <a:lnSpc>
                <a:spcPct val="90000"/>
              </a:lnSpc>
              <a:spcBef>
                <a:spcPts val="1422"/>
              </a:spcBef>
              <a:spcAft>
                <a:spcPts val="0"/>
              </a:spcAft>
              <a:buClr>
                <a:schemeClr val="dk1"/>
              </a:buClr>
              <a:buSzPts val="2800"/>
              <a:buChar char="•"/>
            </a:pPr>
            <a:r>
              <a:rPr lang="es-PE" sz="2800" dirty="0"/>
              <a:t>Ejercicios propuestos para el alumno.</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0"/>
          <p:cNvSpPr txBox="1">
            <a:spLocks noGrp="1"/>
          </p:cNvSpPr>
          <p:nvPr>
            <p:ph type="ctrTitle"/>
          </p:nvPr>
        </p:nvSpPr>
        <p:spPr>
          <a:xfrm>
            <a:off x="1198607" y="2780263"/>
            <a:ext cx="10614453" cy="344124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11500"/>
              <a:buFont typeface="Calibri"/>
              <a:buNone/>
            </a:pPr>
            <a:r>
              <a:rPr lang="es-PE" sz="11500" b="1"/>
              <a:t>Ejercicios Propuestos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1"/>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Ejercicio Propuestos:</a:t>
            </a:r>
            <a:endParaRPr sz="4800"/>
          </a:p>
        </p:txBody>
      </p:sp>
      <p:sp>
        <p:nvSpPr>
          <p:cNvPr id="233" name="Google Shape;233;p21"/>
          <p:cNvSpPr txBox="1">
            <a:spLocks noGrp="1"/>
          </p:cNvSpPr>
          <p:nvPr>
            <p:ph type="body" idx="1"/>
          </p:nvPr>
        </p:nvSpPr>
        <p:spPr>
          <a:xfrm>
            <a:off x="893971" y="2322204"/>
            <a:ext cx="11215200" cy="6461400"/>
          </a:xfrm>
          <a:prstGeom prst="rect">
            <a:avLst/>
          </a:prstGeom>
          <a:blipFill rotWithShape="1">
            <a:blip r:embed="rId3">
              <a:alphaModFix/>
            </a:blip>
            <a:stretch>
              <a:fillRect l="-1141" t="-1603"/>
            </a:stretch>
          </a:blipFill>
          <a:ln>
            <a:noFill/>
          </a:ln>
        </p:spPr>
        <p:txBody>
          <a:bodyPr spcFirstLastPara="1" wrap="square" lIns="91425" tIns="45700" rIns="91425" bIns="45700" anchor="t" anchorCtr="0">
            <a:normAutofit/>
          </a:bodyPr>
          <a:lstStyle/>
          <a:p>
            <a:pPr marL="325069" lvl="0" indent="0" algn="l" rtl="0">
              <a:lnSpc>
                <a:spcPct val="90000"/>
              </a:lnSpc>
              <a:spcBef>
                <a:spcPts val="0"/>
              </a:spcBef>
              <a:spcAft>
                <a:spcPts val="0"/>
              </a:spcAft>
              <a:buNone/>
            </a:pPr>
            <a:r>
              <a:rPr lang="es-PE"/>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Indicaciones:</a:t>
            </a:r>
            <a:endParaRPr sz="4800"/>
          </a:p>
        </p:txBody>
      </p:sp>
      <p:sp>
        <p:nvSpPr>
          <p:cNvPr id="239" name="Google Shape;239;p22"/>
          <p:cNvSpPr txBox="1">
            <a:spLocks noGrp="1"/>
          </p:cNvSpPr>
          <p:nvPr>
            <p:ph type="body" idx="1"/>
          </p:nvPr>
        </p:nvSpPr>
        <p:spPr>
          <a:xfrm>
            <a:off x="1041150" y="2118350"/>
            <a:ext cx="10920900" cy="65019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s-PE" sz="2800"/>
              <a:t>Presentar los siguientes archivos:</a:t>
            </a:r>
            <a:endParaRPr sz="2800"/>
          </a:p>
          <a:p>
            <a:pPr marL="325069" lvl="0" indent="0" algn="l" rtl="0">
              <a:lnSpc>
                <a:spcPct val="90000"/>
              </a:lnSpc>
              <a:spcBef>
                <a:spcPts val="0"/>
              </a:spcBef>
              <a:spcAft>
                <a:spcPts val="0"/>
              </a:spcAft>
              <a:buNone/>
            </a:pPr>
            <a:endParaRPr sz="2800"/>
          </a:p>
          <a:p>
            <a:pPr marL="325069" lvl="0" indent="-325069" algn="l" rtl="0">
              <a:lnSpc>
                <a:spcPct val="90000"/>
              </a:lnSpc>
              <a:spcBef>
                <a:spcPts val="0"/>
              </a:spcBef>
              <a:spcAft>
                <a:spcPts val="0"/>
              </a:spcAft>
              <a:buClr>
                <a:schemeClr val="dk1"/>
              </a:buClr>
              <a:buSzPts val="2800"/>
              <a:buFont typeface="Calibri"/>
              <a:buChar char="-"/>
            </a:pPr>
            <a:r>
              <a:rPr lang="es-PE" sz="2800"/>
              <a:t>Un reporte con los pasos seguidos y el diagrama de flujo en PDF.</a:t>
            </a:r>
            <a:endParaRPr/>
          </a:p>
          <a:p>
            <a:pPr marL="325069" lvl="0" indent="-325069" algn="l" rtl="0">
              <a:lnSpc>
                <a:spcPct val="90000"/>
              </a:lnSpc>
              <a:spcBef>
                <a:spcPts val="1422"/>
              </a:spcBef>
              <a:spcAft>
                <a:spcPts val="0"/>
              </a:spcAft>
              <a:buClr>
                <a:schemeClr val="dk1"/>
              </a:buClr>
              <a:buSzPts val="2800"/>
              <a:buFont typeface="Calibri"/>
              <a:buChar char="-"/>
            </a:pPr>
            <a:r>
              <a:rPr lang="es-PE" sz="2800"/>
              <a:t>Presentar el Lab1_Apellido.X del programa solicitado.</a:t>
            </a:r>
            <a:endParaRPr/>
          </a:p>
          <a:p>
            <a:pPr marL="325069" lvl="0" indent="-325069" algn="l" rtl="0">
              <a:lnSpc>
                <a:spcPct val="90000"/>
              </a:lnSpc>
              <a:spcBef>
                <a:spcPts val="1422"/>
              </a:spcBef>
              <a:spcAft>
                <a:spcPts val="0"/>
              </a:spcAft>
              <a:buClr>
                <a:schemeClr val="dk1"/>
              </a:buClr>
              <a:buSzPts val="2800"/>
              <a:buFont typeface="Calibri"/>
              <a:buChar char="-"/>
            </a:pPr>
            <a:r>
              <a:rPr lang="es-PE" sz="2800"/>
              <a:t>Presentar el archivo de la simulación en PROTEUS. (Lab1_Apellido).</a:t>
            </a:r>
            <a:endParaRPr sz="2800"/>
          </a:p>
          <a:p>
            <a:pPr marL="325069" lvl="0" indent="0" algn="l" rtl="0">
              <a:lnSpc>
                <a:spcPct val="90000"/>
              </a:lnSpc>
              <a:spcBef>
                <a:spcPts val="1422"/>
              </a:spcBef>
              <a:spcAft>
                <a:spcPts val="0"/>
              </a:spcAft>
              <a:buNone/>
            </a:pPr>
            <a:endParaRPr sz="2800"/>
          </a:p>
          <a:p>
            <a:pPr marL="0" lvl="0" indent="0" algn="l" rtl="0">
              <a:lnSpc>
                <a:spcPct val="90000"/>
              </a:lnSpc>
              <a:spcBef>
                <a:spcPts val="1422"/>
              </a:spcBef>
              <a:spcAft>
                <a:spcPts val="0"/>
              </a:spcAft>
              <a:buClr>
                <a:schemeClr val="dk1"/>
              </a:buClr>
              <a:buSzPts val="2800"/>
              <a:buNone/>
            </a:pPr>
            <a:r>
              <a:rPr lang="es-PE" sz="2800"/>
              <a:t>La entrega es </a:t>
            </a:r>
            <a:r>
              <a:rPr lang="es-PE" sz="2800" u="sng"/>
              <a:t>personal</a:t>
            </a:r>
            <a:r>
              <a:rPr lang="es-PE" sz="2800"/>
              <a:t> a la actividad creada en el BlackBoard.</a:t>
            </a:r>
            <a:endParaRPr sz="2800"/>
          </a:p>
          <a:p>
            <a:pPr marL="0" lvl="0" indent="0" algn="l" rtl="0">
              <a:lnSpc>
                <a:spcPct val="90000"/>
              </a:lnSpc>
              <a:spcBef>
                <a:spcPts val="1422"/>
              </a:spcBef>
              <a:spcAft>
                <a:spcPts val="0"/>
              </a:spcAft>
              <a:buClr>
                <a:schemeClr val="dk1"/>
              </a:buClr>
              <a:buSzPts val="2800"/>
              <a:buNone/>
            </a:pPr>
            <a:endParaRPr sz="2800" b="1">
              <a:solidFill>
                <a:srgbClr val="000000"/>
              </a:solidFill>
            </a:endParaRPr>
          </a:p>
          <a:p>
            <a:pPr marL="0" lvl="0" indent="0" algn="l" rtl="0">
              <a:lnSpc>
                <a:spcPct val="90000"/>
              </a:lnSpc>
              <a:spcBef>
                <a:spcPts val="1422"/>
              </a:spcBef>
              <a:spcAft>
                <a:spcPts val="0"/>
              </a:spcAft>
              <a:buClr>
                <a:schemeClr val="dk1"/>
              </a:buClr>
              <a:buSzPts val="2800"/>
              <a:buNone/>
            </a:pPr>
            <a:r>
              <a:rPr lang="es-PE" sz="2800" b="1">
                <a:solidFill>
                  <a:srgbClr val="000000"/>
                </a:solidFill>
              </a:rPr>
              <a:t>Fecha de entrega</a:t>
            </a:r>
            <a:r>
              <a:rPr lang="es-PE" sz="2800"/>
              <a:t>: Depende de la sección de laboratorio</a:t>
            </a:r>
            <a:endParaRPr sz="2800"/>
          </a:p>
          <a:p>
            <a:pPr marL="457200" lvl="0" indent="-406400" algn="l" rtl="0">
              <a:lnSpc>
                <a:spcPct val="90000"/>
              </a:lnSpc>
              <a:spcBef>
                <a:spcPts val="1422"/>
              </a:spcBef>
              <a:spcAft>
                <a:spcPts val="0"/>
              </a:spcAft>
              <a:buSzPts val="2800"/>
              <a:buChar char="-"/>
            </a:pPr>
            <a:r>
              <a:rPr lang="es-PE" sz="2800"/>
              <a:t>Martes entrega Viernes hasta el mediodía</a:t>
            </a:r>
            <a:endParaRPr sz="2800"/>
          </a:p>
          <a:p>
            <a:pPr marL="457200" lvl="0" indent="-406400" algn="l" rtl="0">
              <a:lnSpc>
                <a:spcPct val="90000"/>
              </a:lnSpc>
              <a:spcBef>
                <a:spcPts val="0"/>
              </a:spcBef>
              <a:spcAft>
                <a:spcPts val="0"/>
              </a:spcAft>
              <a:buSzPts val="2800"/>
              <a:buChar char="-"/>
            </a:pPr>
            <a:r>
              <a:rPr lang="es-PE" sz="2800"/>
              <a:t>Miércoles entrega Sábado hasta el mediodía</a:t>
            </a:r>
            <a:endParaRPr sz="2800"/>
          </a:p>
          <a:p>
            <a:pPr marL="457200" lvl="0" indent="-406400" algn="l" rtl="0">
              <a:lnSpc>
                <a:spcPct val="90000"/>
              </a:lnSpc>
              <a:spcBef>
                <a:spcPts val="0"/>
              </a:spcBef>
              <a:spcAft>
                <a:spcPts val="0"/>
              </a:spcAft>
              <a:buSzPts val="2800"/>
              <a:buChar char="-"/>
            </a:pPr>
            <a:r>
              <a:rPr lang="es-PE" sz="2800"/>
              <a:t>Sábado entrega hasta martes al mediodía</a:t>
            </a:r>
            <a:endParaRPr sz="2800"/>
          </a:p>
          <a:p>
            <a:pPr marL="0" lvl="0" indent="0" algn="l" rtl="0">
              <a:lnSpc>
                <a:spcPct val="90000"/>
              </a:lnSpc>
              <a:spcBef>
                <a:spcPts val="1422"/>
              </a:spcBef>
              <a:spcAft>
                <a:spcPts val="0"/>
              </a:spcAft>
              <a:buClr>
                <a:schemeClr val="dk1"/>
              </a:buClr>
              <a:buSzPts val="2800"/>
              <a:buNone/>
            </a:pPr>
            <a:endParaRPr sz="2800"/>
          </a:p>
          <a:p>
            <a:pPr marL="0" lvl="0" indent="0" algn="l" rtl="0">
              <a:lnSpc>
                <a:spcPct val="90000"/>
              </a:lnSpc>
              <a:spcBef>
                <a:spcPts val="1422"/>
              </a:spcBef>
              <a:spcAft>
                <a:spcPts val="0"/>
              </a:spcAft>
              <a:buClr>
                <a:schemeClr val="dk1"/>
              </a:buClr>
              <a:buSzPts val="3982"/>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3"/>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Ejemplo 1: </a:t>
            </a:r>
            <a:r>
              <a:rPr lang="es-PE" sz="4800">
                <a:solidFill>
                  <a:srgbClr val="C00000"/>
                </a:solidFill>
              </a:rPr>
              <a:t>Enunciado</a:t>
            </a:r>
            <a:endParaRPr/>
          </a:p>
        </p:txBody>
      </p:sp>
      <p:sp>
        <p:nvSpPr>
          <p:cNvPr id="114" name="Google Shape;114;p3"/>
          <p:cNvSpPr txBox="1">
            <a:spLocks noGrp="1"/>
          </p:cNvSpPr>
          <p:nvPr>
            <p:ph type="body" idx="1"/>
          </p:nvPr>
        </p:nvSpPr>
        <p:spPr>
          <a:xfrm>
            <a:off x="893971" y="2322204"/>
            <a:ext cx="11215271" cy="646138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s-PE" sz="2800" dirty="0"/>
              <a:t>Este ejemplo consiste en la siguiente especificación:</a:t>
            </a:r>
            <a:endParaRPr dirty="0"/>
          </a:p>
          <a:p>
            <a:pPr marL="0" lvl="0" indent="0" algn="l" rtl="0">
              <a:lnSpc>
                <a:spcPct val="90000"/>
              </a:lnSpc>
              <a:spcBef>
                <a:spcPts val="1422"/>
              </a:spcBef>
              <a:spcAft>
                <a:spcPts val="0"/>
              </a:spcAft>
              <a:buClr>
                <a:schemeClr val="dk1"/>
              </a:buClr>
              <a:buSzPts val="2800"/>
              <a:buNone/>
            </a:pPr>
            <a:r>
              <a:rPr lang="es-PE" sz="2800" dirty="0"/>
              <a:t>Dado dos números X e Y, calcular:</a:t>
            </a:r>
            <a:endParaRPr dirty="0"/>
          </a:p>
          <a:p>
            <a:pPr marL="325069" lvl="0" indent="-325069" algn="l" rtl="0">
              <a:lnSpc>
                <a:spcPct val="90000"/>
              </a:lnSpc>
              <a:spcBef>
                <a:spcPts val="1422"/>
              </a:spcBef>
              <a:spcAft>
                <a:spcPts val="0"/>
              </a:spcAft>
              <a:buClr>
                <a:schemeClr val="dk1"/>
              </a:buClr>
              <a:buSzPts val="2800"/>
              <a:buFont typeface="Calibri"/>
              <a:buChar char="-"/>
            </a:pPr>
            <a:r>
              <a:rPr lang="es-PE" sz="2800" dirty="0"/>
              <a:t>La suma de ambos números.</a:t>
            </a:r>
            <a:endParaRPr dirty="0"/>
          </a:p>
          <a:p>
            <a:pPr marL="325069" lvl="0" indent="-325069" algn="just" rtl="0">
              <a:lnSpc>
                <a:spcPct val="90000"/>
              </a:lnSpc>
              <a:spcBef>
                <a:spcPts val="1422"/>
              </a:spcBef>
              <a:spcAft>
                <a:spcPts val="0"/>
              </a:spcAft>
              <a:buClr>
                <a:schemeClr val="dk1"/>
              </a:buClr>
              <a:buSzPts val="2800"/>
              <a:buFont typeface="Calibri"/>
              <a:buChar char="-"/>
            </a:pPr>
            <a:r>
              <a:rPr lang="es-PE" sz="2800" dirty="0"/>
              <a:t>El mayor de ambos números.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4"/>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Ejemplo 1: </a:t>
            </a:r>
            <a:r>
              <a:rPr lang="es-PE" sz="4800">
                <a:solidFill>
                  <a:srgbClr val="C00000"/>
                </a:solidFill>
              </a:rPr>
              <a:t>Solución</a:t>
            </a:r>
            <a:endParaRPr/>
          </a:p>
        </p:txBody>
      </p:sp>
      <p:sp>
        <p:nvSpPr>
          <p:cNvPr id="120" name="Google Shape;120;p4"/>
          <p:cNvSpPr/>
          <p:nvPr/>
        </p:nvSpPr>
        <p:spPr>
          <a:xfrm>
            <a:off x="2129687" y="2439868"/>
            <a:ext cx="2216130" cy="660109"/>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2800" b="0" i="0" u="none" strike="noStrike" cap="none">
                <a:solidFill>
                  <a:schemeClr val="dk1"/>
                </a:solidFill>
                <a:latin typeface="Calibri"/>
                <a:ea typeface="Calibri"/>
                <a:cs typeface="Calibri"/>
                <a:sym typeface="Calibri"/>
              </a:rPr>
              <a:t>Suma  = X + Y </a:t>
            </a:r>
            <a:endParaRPr/>
          </a:p>
        </p:txBody>
      </p:sp>
      <p:grpSp>
        <p:nvGrpSpPr>
          <p:cNvPr id="121" name="Google Shape;121;p4"/>
          <p:cNvGrpSpPr/>
          <p:nvPr/>
        </p:nvGrpSpPr>
        <p:grpSpPr>
          <a:xfrm>
            <a:off x="1459513" y="3546936"/>
            <a:ext cx="3540750" cy="945087"/>
            <a:chOff x="2249033" y="5121680"/>
            <a:chExt cx="3243030" cy="945087"/>
          </a:xfrm>
        </p:grpSpPr>
        <p:sp>
          <p:nvSpPr>
            <p:cNvPr id="122" name="Google Shape;122;p4"/>
            <p:cNvSpPr/>
            <p:nvPr/>
          </p:nvSpPr>
          <p:spPr>
            <a:xfrm>
              <a:off x="2249033" y="5358661"/>
              <a:ext cx="1371600" cy="471127"/>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2800" b="0" i="0" u="none" strike="noStrike" cap="none">
                  <a:solidFill>
                    <a:schemeClr val="dk1"/>
                  </a:solidFill>
                  <a:latin typeface="Calibri"/>
                  <a:ea typeface="Calibri"/>
                  <a:cs typeface="Calibri"/>
                  <a:sym typeface="Calibri"/>
                </a:rPr>
                <a:t>Mayor = </a:t>
              </a:r>
              <a:endParaRPr/>
            </a:p>
          </p:txBody>
        </p:sp>
        <p:sp>
          <p:nvSpPr>
            <p:cNvPr id="123" name="Google Shape;123;p4"/>
            <p:cNvSpPr/>
            <p:nvPr/>
          </p:nvSpPr>
          <p:spPr>
            <a:xfrm>
              <a:off x="3684991" y="5121680"/>
              <a:ext cx="182159" cy="945087"/>
            </a:xfrm>
            <a:prstGeom prst="leftBrace">
              <a:avLst>
                <a:gd name="adj1" fmla="val 8333"/>
                <a:gd name="adj2" fmla="val 50000"/>
              </a:avLst>
            </a:prstGeom>
            <a:noFill/>
            <a:ln w="1905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24" name="Google Shape;124;p4"/>
            <p:cNvSpPr/>
            <p:nvPr/>
          </p:nvSpPr>
          <p:spPr>
            <a:xfrm>
              <a:off x="3867150" y="5152141"/>
              <a:ext cx="1624913" cy="413039"/>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2800" b="0" i="0" u="none" strike="noStrike" cap="none">
                  <a:solidFill>
                    <a:schemeClr val="dk1"/>
                  </a:solidFill>
                  <a:latin typeface="Calibri"/>
                  <a:ea typeface="Calibri"/>
                  <a:cs typeface="Calibri"/>
                  <a:sym typeface="Calibri"/>
                </a:rPr>
                <a:t>X, si X ≥ Y </a:t>
              </a:r>
              <a:endParaRPr/>
            </a:p>
          </p:txBody>
        </p:sp>
        <p:sp>
          <p:nvSpPr>
            <p:cNvPr id="125" name="Google Shape;125;p4"/>
            <p:cNvSpPr/>
            <p:nvPr/>
          </p:nvSpPr>
          <p:spPr>
            <a:xfrm>
              <a:off x="3867149" y="5613273"/>
              <a:ext cx="1624913" cy="413039"/>
            </a:xfrm>
            <a:prstGeom prst="rect">
              <a:avLst/>
            </a:prstGeom>
            <a:no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PE" sz="2800" b="0" i="0" u="none" strike="noStrike" cap="none">
                  <a:solidFill>
                    <a:schemeClr val="dk1"/>
                  </a:solidFill>
                  <a:latin typeface="Calibri"/>
                  <a:ea typeface="Calibri"/>
                  <a:cs typeface="Calibri"/>
                  <a:sym typeface="Calibri"/>
                </a:rPr>
                <a:t>Y, si X &lt; Y </a:t>
              </a:r>
              <a:endParaRPr/>
            </a:p>
          </p:txBody>
        </p:sp>
      </p:grpSp>
      <p:pic>
        <p:nvPicPr>
          <p:cNvPr id="126" name="Google Shape;126;p4"/>
          <p:cNvPicPr preferRelativeResize="0"/>
          <p:nvPr/>
        </p:nvPicPr>
        <p:blipFill rotWithShape="1">
          <a:blip r:embed="rId3">
            <a:alphaModFix/>
          </a:blip>
          <a:srcRect l="7686" t="16895" r="66287" b="15792"/>
          <a:stretch/>
        </p:blipFill>
        <p:spPr>
          <a:xfrm>
            <a:off x="7627715" y="2330913"/>
            <a:ext cx="4250032" cy="6385258"/>
          </a:xfrm>
          <a:prstGeom prst="rect">
            <a:avLst/>
          </a:prstGeom>
          <a:noFill/>
          <a:ln>
            <a:noFill/>
          </a:ln>
        </p:spPr>
      </p:pic>
      <p:sp>
        <p:nvSpPr>
          <p:cNvPr id="127" name="Google Shape;127;p4"/>
          <p:cNvSpPr txBox="1"/>
          <p:nvPr/>
        </p:nvSpPr>
        <p:spPr>
          <a:xfrm>
            <a:off x="893972" y="4885288"/>
            <a:ext cx="6039263" cy="3747538"/>
          </a:xfrm>
          <a:prstGeom prst="rect">
            <a:avLst/>
          </a:prstGeom>
          <a:noFill/>
          <a:ln>
            <a:noFill/>
          </a:ln>
        </p:spPr>
        <p:txBody>
          <a:bodyPr spcFirstLastPara="1" wrap="square" lIns="130025" tIns="65000" rIns="130025" bIns="65000" anchor="t" anchorCtr="0">
            <a:normAutofit/>
          </a:bodyPr>
          <a:lstStyle/>
          <a:p>
            <a:pPr marL="0" marR="0" lvl="0" indent="0" algn="just" rtl="0">
              <a:lnSpc>
                <a:spcPct val="90000"/>
              </a:lnSpc>
              <a:spcBef>
                <a:spcPts val="0"/>
              </a:spcBef>
              <a:spcAft>
                <a:spcPts val="0"/>
              </a:spcAft>
              <a:buClr>
                <a:schemeClr val="dk1"/>
              </a:buClr>
              <a:buSzPts val="2800"/>
              <a:buFont typeface="Arial"/>
              <a:buNone/>
            </a:pPr>
            <a:r>
              <a:rPr lang="es-PE" sz="2800" b="0" i="0" u="none" strike="noStrike" cap="none">
                <a:solidFill>
                  <a:schemeClr val="dk1"/>
                </a:solidFill>
                <a:latin typeface="Calibri"/>
                <a:ea typeface="Calibri"/>
                <a:cs typeface="Calibri"/>
                <a:sym typeface="Calibri"/>
              </a:rPr>
              <a:t>Un programa en ensamblador no se compone únicamente de instrucciones que expresan de forma abstracta el algoritmo que implementa, sino que, al contrario de lo que ocurre en alto nivel, el programador necesita sopesar las distintas opciones que la arquitectura final ofrece: dónde y cómo almacenar variables, cómo manejar datos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5"/>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1) Programa Ensamblador(MPASM)</a:t>
            </a:r>
            <a:endParaRPr/>
          </a:p>
        </p:txBody>
      </p:sp>
      <p:pic>
        <p:nvPicPr>
          <p:cNvPr id="133" name="Google Shape;133;p5"/>
          <p:cNvPicPr preferRelativeResize="0">
            <a:picLocks noGrp="1"/>
          </p:cNvPicPr>
          <p:nvPr>
            <p:ph type="body" idx="1"/>
          </p:nvPr>
        </p:nvPicPr>
        <p:blipFill rotWithShape="1">
          <a:blip r:embed="rId3">
            <a:alphaModFix/>
          </a:blip>
          <a:srcRect l="5318" t="37089" r="61432" b="23482"/>
          <a:stretch/>
        </p:blipFill>
        <p:spPr>
          <a:xfrm>
            <a:off x="1952767" y="2330913"/>
            <a:ext cx="9120827" cy="614175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6"/>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2) El código fuente:</a:t>
            </a:r>
            <a:endParaRPr/>
          </a:p>
        </p:txBody>
      </p:sp>
      <p:pic>
        <p:nvPicPr>
          <p:cNvPr id="139" name="Google Shape;139;p6"/>
          <p:cNvPicPr preferRelativeResize="0"/>
          <p:nvPr/>
        </p:nvPicPr>
        <p:blipFill rotWithShape="1">
          <a:blip r:embed="rId3">
            <a:alphaModFix/>
          </a:blip>
          <a:srcRect l="877" t="32194" r="54578" b="20187"/>
          <a:stretch/>
        </p:blipFill>
        <p:spPr>
          <a:xfrm>
            <a:off x="1406770" y="2335394"/>
            <a:ext cx="10213025" cy="614187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7"/>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3) Registros Importantes:</a:t>
            </a:r>
            <a:endParaRPr/>
          </a:p>
        </p:txBody>
      </p:sp>
      <p:pic>
        <p:nvPicPr>
          <p:cNvPr id="145" name="Google Shape;145;p7"/>
          <p:cNvPicPr preferRelativeResize="0">
            <a:picLocks noGrp="1"/>
          </p:cNvPicPr>
          <p:nvPr>
            <p:ph type="body" idx="1"/>
          </p:nvPr>
        </p:nvPicPr>
        <p:blipFill rotWithShape="1">
          <a:blip r:embed="rId3">
            <a:alphaModFix/>
          </a:blip>
          <a:srcRect l="14772" t="36217" r="35614" b="20002"/>
          <a:stretch/>
        </p:blipFill>
        <p:spPr>
          <a:xfrm>
            <a:off x="2589700" y="2330913"/>
            <a:ext cx="7850668" cy="4415589"/>
          </a:xfrm>
          <a:prstGeom prst="rect">
            <a:avLst/>
          </a:prstGeom>
          <a:noFill/>
          <a:ln>
            <a:noFill/>
          </a:ln>
        </p:spPr>
      </p:pic>
      <p:pic>
        <p:nvPicPr>
          <p:cNvPr id="146" name="Google Shape;146;p7"/>
          <p:cNvPicPr preferRelativeResize="0"/>
          <p:nvPr/>
        </p:nvPicPr>
        <p:blipFill rotWithShape="1">
          <a:blip r:embed="rId4">
            <a:alphaModFix/>
          </a:blip>
          <a:srcRect l="11548" t="57651" r="36493" b="29213"/>
          <a:stretch/>
        </p:blipFill>
        <p:spPr>
          <a:xfrm>
            <a:off x="894860" y="7046621"/>
            <a:ext cx="11226165" cy="15963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8"/>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4) Campo de operandos y datos:</a:t>
            </a:r>
            <a:endParaRPr/>
          </a:p>
        </p:txBody>
      </p:sp>
      <p:pic>
        <p:nvPicPr>
          <p:cNvPr id="152" name="Google Shape;152;p8"/>
          <p:cNvPicPr preferRelativeResize="0">
            <a:picLocks noGrp="1"/>
          </p:cNvPicPr>
          <p:nvPr>
            <p:ph type="body" idx="1"/>
          </p:nvPr>
        </p:nvPicPr>
        <p:blipFill rotWithShape="1">
          <a:blip r:embed="rId3">
            <a:alphaModFix/>
          </a:blip>
          <a:srcRect l="903" t="37280" r="55889" b="31711"/>
          <a:stretch/>
        </p:blipFill>
        <p:spPr>
          <a:xfrm>
            <a:off x="909210" y="2643771"/>
            <a:ext cx="11215479" cy="45279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9"/>
          <p:cNvSpPr txBox="1">
            <a:spLocks noGrp="1"/>
          </p:cNvSpPr>
          <p:nvPr>
            <p:ph type="title"/>
          </p:nvPr>
        </p:nvSpPr>
        <p:spPr>
          <a:xfrm>
            <a:off x="893971" y="1119188"/>
            <a:ext cx="11215271" cy="9991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C00000"/>
              </a:buClr>
              <a:buSzPts val="4800"/>
              <a:buFont typeface="Calibri"/>
              <a:buNone/>
            </a:pPr>
            <a:r>
              <a:rPr lang="es-PE" sz="4800" b="1">
                <a:solidFill>
                  <a:srgbClr val="C00000"/>
                </a:solidFill>
              </a:rPr>
              <a:t>5) Instrucciones según su formato:</a:t>
            </a:r>
            <a:endParaRPr/>
          </a:p>
        </p:txBody>
      </p:sp>
      <p:pic>
        <p:nvPicPr>
          <p:cNvPr id="158" name="Google Shape;158;p9"/>
          <p:cNvPicPr preferRelativeResize="0"/>
          <p:nvPr/>
        </p:nvPicPr>
        <p:blipFill rotWithShape="1">
          <a:blip r:embed="rId3">
            <a:alphaModFix/>
          </a:blip>
          <a:srcRect l="658" t="19943" r="53373" b="19353"/>
          <a:stretch/>
        </p:blipFill>
        <p:spPr>
          <a:xfrm>
            <a:off x="2270760" y="2331720"/>
            <a:ext cx="8473440" cy="629412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Tema de 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454</Words>
  <Application>Microsoft Office PowerPoint</Application>
  <PresentationFormat>Personalizado</PresentationFormat>
  <Paragraphs>66</Paragraphs>
  <Slides>22</Slides>
  <Notes>22</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22</vt:i4>
      </vt:variant>
    </vt:vector>
  </HeadingPairs>
  <TitlesOfParts>
    <vt:vector size="25" baseType="lpstr">
      <vt:lpstr>Arial</vt:lpstr>
      <vt:lpstr>Calibri</vt:lpstr>
      <vt:lpstr>Tema de Office</vt:lpstr>
      <vt:lpstr>Microcontroladores</vt:lpstr>
      <vt:lpstr>Actividades:</vt:lpstr>
      <vt:lpstr>Ejemplo 1: Enunciado</vt:lpstr>
      <vt:lpstr>Ejemplo 1: Solución</vt:lpstr>
      <vt:lpstr>1) Programa Ensamblador(MPASM)</vt:lpstr>
      <vt:lpstr>2) El código fuente:</vt:lpstr>
      <vt:lpstr>3) Registros Importantes:</vt:lpstr>
      <vt:lpstr>4) Campo de operandos y datos:</vt:lpstr>
      <vt:lpstr>5) Instrucciones según su formato:</vt:lpstr>
      <vt:lpstr>5) Instrucciones según su formato:</vt:lpstr>
      <vt:lpstr>5) Instrucciones según su formato:</vt:lpstr>
      <vt:lpstr>5) Instrucciones según su formato:</vt:lpstr>
      <vt:lpstr>6) Juego de Instrucciones:</vt:lpstr>
      <vt:lpstr>6) Juego de Instrucciones:</vt:lpstr>
      <vt:lpstr>6) Juego de Instrucciones:</vt:lpstr>
      <vt:lpstr>6) Juego de Instrucciones:</vt:lpstr>
      <vt:lpstr>6) Juego de Instrucciones:</vt:lpstr>
      <vt:lpstr>Ejemplo 2: Enunciado</vt:lpstr>
      <vt:lpstr>Ejemplo 3: Enunciado</vt:lpstr>
      <vt:lpstr>Ejercicios Propuestos</vt:lpstr>
      <vt:lpstr>Ejercicio Propuestos:</vt:lpstr>
      <vt:lpstr>Indicaciones: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Microcontroladores</dc:title>
  <dc:creator>Raul Luyo Salvatierra</dc:creator>
  <cp:lastModifiedBy>Luz Adanaque Infante</cp:lastModifiedBy>
  <cp:revision>3</cp:revision>
  <dcterms:created xsi:type="dcterms:W3CDTF">2020-08-10T22:49:46Z</dcterms:created>
  <dcterms:modified xsi:type="dcterms:W3CDTF">2021-08-03T03:58:34Z</dcterms:modified>
</cp:coreProperties>
</file>